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87" r:id="rId2"/>
    <p:sldId id="283" r:id="rId3"/>
    <p:sldId id="260" r:id="rId4"/>
    <p:sldId id="288" r:id="rId5"/>
    <p:sldId id="293" r:id="rId6"/>
    <p:sldId id="261" r:id="rId7"/>
    <p:sldId id="262" r:id="rId8"/>
    <p:sldId id="263" r:id="rId9"/>
    <p:sldId id="265" r:id="rId10"/>
    <p:sldId id="270" r:id="rId11"/>
    <p:sldId id="267" r:id="rId12"/>
    <p:sldId id="268" r:id="rId13"/>
    <p:sldId id="269" r:id="rId14"/>
    <p:sldId id="291" r:id="rId15"/>
    <p:sldId id="271" r:id="rId16"/>
    <p:sldId id="294" r:id="rId17"/>
    <p:sldId id="275" r:id="rId18"/>
    <p:sldId id="29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0ED52-8A87-4F0F-BD8A-1915E1C5BEFB}" v="152" dt="2020-12-26T17:50:21.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82" autoAdjust="0"/>
    <p:restoredTop sz="75558" autoAdjust="0"/>
  </p:normalViewPr>
  <p:slideViewPr>
    <p:cSldViewPr snapToGrid="0">
      <p:cViewPr varScale="1">
        <p:scale>
          <a:sx n="62" d="100"/>
          <a:sy n="62" d="100"/>
        </p:scale>
        <p:origin x="72"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ernando Ruiz" userId="fd9a227ee5b0097d" providerId="LiveId" clId="{E8D286CB-A300-4D41-8505-4F5076C3F4D1}"/>
    <pc:docChg chg="modSld">
      <pc:chgData name="Luis Fernando Ruiz" userId="fd9a227ee5b0097d" providerId="LiveId" clId="{E8D286CB-A300-4D41-8505-4F5076C3F4D1}" dt="2020-12-26T18:32:10.547" v="7" actId="20577"/>
      <pc:docMkLst>
        <pc:docMk/>
      </pc:docMkLst>
      <pc:sldChg chg="modSp mod">
        <pc:chgData name="Luis Fernando Ruiz" userId="fd9a227ee5b0097d" providerId="LiveId" clId="{E8D286CB-A300-4D41-8505-4F5076C3F4D1}" dt="2020-12-26T18:32:10.547" v="7" actId="20577"/>
        <pc:sldMkLst>
          <pc:docMk/>
          <pc:sldMk cId="3523743867" sldId="287"/>
        </pc:sldMkLst>
        <pc:spChg chg="mod">
          <ac:chgData name="Luis Fernando Ruiz" userId="fd9a227ee5b0097d" providerId="LiveId" clId="{E8D286CB-A300-4D41-8505-4F5076C3F4D1}" dt="2020-12-26T18:32:10.547" v="7" actId="20577"/>
          <ac:spMkLst>
            <pc:docMk/>
            <pc:sldMk cId="3523743867" sldId="287"/>
            <ac:spMk id="6" creationId="{5662D4AD-DDE6-494D-8687-A75E09474C3E}"/>
          </ac:spMkLst>
        </pc:spChg>
      </pc:sldChg>
    </pc:docChg>
  </pc:docChgLst>
  <pc:docChgLst>
    <pc:chgData name="Luis Fernando Ruiz" userId="fd9a227ee5b0097d" providerId="LiveId" clId="{EE90ED52-8A87-4F0F-BD8A-1915E1C5BEFB}"/>
    <pc:docChg chg="undo custSel addSld delSld modSld sldOrd modMainMaster">
      <pc:chgData name="Luis Fernando Ruiz" userId="fd9a227ee5b0097d" providerId="LiveId" clId="{EE90ED52-8A87-4F0F-BD8A-1915E1C5BEFB}" dt="2020-12-26T17:50:41.658" v="1055" actId="14100"/>
      <pc:docMkLst>
        <pc:docMk/>
      </pc:docMkLst>
      <pc:sldChg chg="del">
        <pc:chgData name="Luis Fernando Ruiz" userId="fd9a227ee5b0097d" providerId="LiveId" clId="{EE90ED52-8A87-4F0F-BD8A-1915E1C5BEFB}" dt="2020-12-26T16:49:56.153" v="393" actId="47"/>
        <pc:sldMkLst>
          <pc:docMk/>
          <pc:sldMk cId="2254162383" sldId="257"/>
        </pc:sldMkLst>
      </pc:sldChg>
      <pc:sldChg chg="del">
        <pc:chgData name="Luis Fernando Ruiz" userId="fd9a227ee5b0097d" providerId="LiveId" clId="{EE90ED52-8A87-4F0F-BD8A-1915E1C5BEFB}" dt="2020-12-26T15:22:47.742" v="1" actId="47"/>
        <pc:sldMkLst>
          <pc:docMk/>
          <pc:sldMk cId="3893838503" sldId="258"/>
        </pc:sldMkLst>
      </pc:sldChg>
      <pc:sldChg chg="addSp delSp modSp add mod modTransition setBg modAnim">
        <pc:chgData name="Luis Fernando Ruiz" userId="fd9a227ee5b0097d" providerId="LiveId" clId="{EE90ED52-8A87-4F0F-BD8A-1915E1C5BEFB}" dt="2020-12-26T17:44:20.113" v="989"/>
        <pc:sldMkLst>
          <pc:docMk/>
          <pc:sldMk cId="3310128073" sldId="260"/>
        </pc:sldMkLst>
        <pc:spChg chg="mod topLvl">
          <ac:chgData name="Luis Fernando Ruiz" userId="fd9a227ee5b0097d" providerId="LiveId" clId="{EE90ED52-8A87-4F0F-BD8A-1915E1C5BEFB}" dt="2020-12-26T15:42:22.580" v="51" actId="165"/>
          <ac:spMkLst>
            <pc:docMk/>
            <pc:sldMk cId="3310128073" sldId="260"/>
            <ac:spMk id="2" creationId="{6A3CF2A5-D0B2-F84A-8A96-E556ECC199CB}"/>
          </ac:spMkLst>
        </pc:spChg>
        <pc:spChg chg="mod topLvl">
          <ac:chgData name="Luis Fernando Ruiz" userId="fd9a227ee5b0097d" providerId="LiveId" clId="{EE90ED52-8A87-4F0F-BD8A-1915E1C5BEFB}" dt="2020-12-26T15:42:22.580" v="51" actId="165"/>
          <ac:spMkLst>
            <pc:docMk/>
            <pc:sldMk cId="3310128073" sldId="260"/>
            <ac:spMk id="7" creationId="{887A27E8-591B-A74F-BFA8-0B5766F0DC65}"/>
          </ac:spMkLst>
        </pc:spChg>
        <pc:spChg chg="mod topLvl">
          <ac:chgData name="Luis Fernando Ruiz" userId="fd9a227ee5b0097d" providerId="LiveId" clId="{EE90ED52-8A87-4F0F-BD8A-1915E1C5BEFB}" dt="2020-12-26T15:42:22.580" v="51" actId="165"/>
          <ac:spMkLst>
            <pc:docMk/>
            <pc:sldMk cId="3310128073" sldId="260"/>
            <ac:spMk id="8" creationId="{F9CEC958-242C-6541-8EB8-BFDEAC665ABF}"/>
          </ac:spMkLst>
        </pc:spChg>
        <pc:spChg chg="mod topLvl">
          <ac:chgData name="Luis Fernando Ruiz" userId="fd9a227ee5b0097d" providerId="LiveId" clId="{EE90ED52-8A87-4F0F-BD8A-1915E1C5BEFB}" dt="2020-12-26T15:42:22.580" v="51" actId="165"/>
          <ac:spMkLst>
            <pc:docMk/>
            <pc:sldMk cId="3310128073" sldId="260"/>
            <ac:spMk id="9" creationId="{05E17E7A-5913-D647-9FFD-2892BE3ADF18}"/>
          </ac:spMkLst>
        </pc:spChg>
        <pc:spChg chg="mod topLvl">
          <ac:chgData name="Luis Fernando Ruiz" userId="fd9a227ee5b0097d" providerId="LiveId" clId="{EE90ED52-8A87-4F0F-BD8A-1915E1C5BEFB}" dt="2020-12-26T15:42:22.580" v="51" actId="165"/>
          <ac:spMkLst>
            <pc:docMk/>
            <pc:sldMk cId="3310128073" sldId="260"/>
            <ac:spMk id="10" creationId="{8B28423E-435F-DF4C-B90C-112D964991A4}"/>
          </ac:spMkLst>
        </pc:spChg>
        <pc:spChg chg="mod topLvl">
          <ac:chgData name="Luis Fernando Ruiz" userId="fd9a227ee5b0097d" providerId="LiveId" clId="{EE90ED52-8A87-4F0F-BD8A-1915E1C5BEFB}" dt="2020-12-26T15:42:22.580" v="51" actId="165"/>
          <ac:spMkLst>
            <pc:docMk/>
            <pc:sldMk cId="3310128073" sldId="260"/>
            <ac:spMk id="11" creationId="{87AD4C64-B4CA-3348-8CE7-DBD9C2A2ACDA}"/>
          </ac:spMkLst>
        </pc:spChg>
        <pc:spChg chg="add del mod topLvl">
          <ac:chgData name="Luis Fernando Ruiz" userId="fd9a227ee5b0097d" providerId="LiveId" clId="{EE90ED52-8A87-4F0F-BD8A-1915E1C5BEFB}" dt="2020-12-26T15:55:55.472" v="112" actId="207"/>
          <ac:spMkLst>
            <pc:docMk/>
            <pc:sldMk cId="3310128073" sldId="260"/>
            <ac:spMk id="13" creationId="{0DD7314D-4CFF-D346-8045-6AAD8542915C}"/>
          </ac:spMkLst>
        </pc:spChg>
        <pc:spChg chg="mod topLvl">
          <ac:chgData name="Luis Fernando Ruiz" userId="fd9a227ee5b0097d" providerId="LiveId" clId="{EE90ED52-8A87-4F0F-BD8A-1915E1C5BEFB}" dt="2020-12-26T15:55:55.472" v="112" actId="207"/>
          <ac:spMkLst>
            <pc:docMk/>
            <pc:sldMk cId="3310128073" sldId="260"/>
            <ac:spMk id="14" creationId="{25A997BB-35D8-B14B-9803-C7CF9EDC56C6}"/>
          </ac:spMkLst>
        </pc:spChg>
        <pc:spChg chg="mod topLvl">
          <ac:chgData name="Luis Fernando Ruiz" userId="fd9a227ee5b0097d" providerId="LiveId" clId="{EE90ED52-8A87-4F0F-BD8A-1915E1C5BEFB}" dt="2020-12-26T16:00:55.073" v="132" actId="207"/>
          <ac:spMkLst>
            <pc:docMk/>
            <pc:sldMk cId="3310128073" sldId="260"/>
            <ac:spMk id="18" creationId="{16FF4A99-B70F-7841-A689-06C35E5E6365}"/>
          </ac:spMkLst>
        </pc:spChg>
        <pc:grpChg chg="del mod">
          <ac:chgData name="Luis Fernando Ruiz" userId="fd9a227ee5b0097d" providerId="LiveId" clId="{EE90ED52-8A87-4F0F-BD8A-1915E1C5BEFB}" dt="2020-12-26T15:42:22.580" v="51" actId="165"/>
          <ac:grpSpMkLst>
            <pc:docMk/>
            <pc:sldMk cId="3310128073" sldId="260"/>
            <ac:grpSpMk id="37" creationId="{D5288671-3668-A241-B6C0-2480FBB375D2}"/>
          </ac:grpSpMkLst>
        </pc:grpChg>
        <pc:picChg chg="mod topLvl">
          <ac:chgData name="Luis Fernando Ruiz" userId="fd9a227ee5b0097d" providerId="LiveId" clId="{EE90ED52-8A87-4F0F-BD8A-1915E1C5BEFB}" dt="2020-12-26T15:55:04.314" v="110" actId="14100"/>
          <ac:picMkLst>
            <pc:docMk/>
            <pc:sldMk cId="3310128073" sldId="260"/>
            <ac:picMk id="12" creationId="{E51EB34D-D2DE-F84C-B824-F588E6D6861E}"/>
          </ac:picMkLst>
        </pc:picChg>
        <pc:cxnChg chg="mod topLvl">
          <ac:chgData name="Luis Fernando Ruiz" userId="fd9a227ee5b0097d" providerId="LiveId" clId="{EE90ED52-8A87-4F0F-BD8A-1915E1C5BEFB}" dt="2020-12-26T15:42:22.580" v="51" actId="165"/>
          <ac:cxnSpMkLst>
            <pc:docMk/>
            <pc:sldMk cId="3310128073" sldId="260"/>
            <ac:cxnSpMk id="25" creationId="{EA528871-19F9-B74D-98DC-6F1097FF8B12}"/>
          </ac:cxnSpMkLst>
        </pc:cxnChg>
        <pc:cxnChg chg="mod topLvl">
          <ac:chgData name="Luis Fernando Ruiz" userId="fd9a227ee5b0097d" providerId="LiveId" clId="{EE90ED52-8A87-4F0F-BD8A-1915E1C5BEFB}" dt="2020-12-26T15:42:22.580" v="51" actId="165"/>
          <ac:cxnSpMkLst>
            <pc:docMk/>
            <pc:sldMk cId="3310128073" sldId="260"/>
            <ac:cxnSpMk id="30" creationId="{6B29AFE5-AD8C-CA44-AC59-B6AB497BD9FE}"/>
          </ac:cxnSpMkLst>
        </pc:cxnChg>
        <pc:cxnChg chg="mod topLvl">
          <ac:chgData name="Luis Fernando Ruiz" userId="fd9a227ee5b0097d" providerId="LiveId" clId="{EE90ED52-8A87-4F0F-BD8A-1915E1C5BEFB}" dt="2020-12-26T15:42:22.580" v="51" actId="165"/>
          <ac:cxnSpMkLst>
            <pc:docMk/>
            <pc:sldMk cId="3310128073" sldId="260"/>
            <ac:cxnSpMk id="31" creationId="{61E2CBA9-8937-4E4A-B370-DBB352D22B86}"/>
          </ac:cxnSpMkLst>
        </pc:cxnChg>
        <pc:cxnChg chg="mod topLvl">
          <ac:chgData name="Luis Fernando Ruiz" userId="fd9a227ee5b0097d" providerId="LiveId" clId="{EE90ED52-8A87-4F0F-BD8A-1915E1C5BEFB}" dt="2020-12-26T15:42:22.580" v="51" actId="165"/>
          <ac:cxnSpMkLst>
            <pc:docMk/>
            <pc:sldMk cId="3310128073" sldId="260"/>
            <ac:cxnSpMk id="32" creationId="{23F98F7D-C9D5-934D-A623-021C33C72494}"/>
          </ac:cxnSpMkLst>
        </pc:cxnChg>
        <pc:cxnChg chg="mod topLvl">
          <ac:chgData name="Luis Fernando Ruiz" userId="fd9a227ee5b0097d" providerId="LiveId" clId="{EE90ED52-8A87-4F0F-BD8A-1915E1C5BEFB}" dt="2020-12-26T15:42:22.580" v="51" actId="165"/>
          <ac:cxnSpMkLst>
            <pc:docMk/>
            <pc:sldMk cId="3310128073" sldId="260"/>
            <ac:cxnSpMk id="33" creationId="{51820218-C2F0-4640-8495-EE1147B23F6A}"/>
          </ac:cxnSpMkLst>
        </pc:cxnChg>
        <pc:cxnChg chg="mod topLvl">
          <ac:chgData name="Luis Fernando Ruiz" userId="fd9a227ee5b0097d" providerId="LiveId" clId="{EE90ED52-8A87-4F0F-BD8A-1915E1C5BEFB}" dt="2020-12-26T15:42:22.580" v="51" actId="165"/>
          <ac:cxnSpMkLst>
            <pc:docMk/>
            <pc:sldMk cId="3310128073" sldId="260"/>
            <ac:cxnSpMk id="34" creationId="{FF5E225C-AE0A-1E47-B222-87C5DBF42E21}"/>
          </ac:cxnSpMkLst>
        </pc:cxnChg>
        <pc:cxnChg chg="mod topLvl">
          <ac:chgData name="Luis Fernando Ruiz" userId="fd9a227ee5b0097d" providerId="LiveId" clId="{EE90ED52-8A87-4F0F-BD8A-1915E1C5BEFB}" dt="2020-12-26T15:42:22.580" v="51" actId="165"/>
          <ac:cxnSpMkLst>
            <pc:docMk/>
            <pc:sldMk cId="3310128073" sldId="260"/>
            <ac:cxnSpMk id="35" creationId="{5FA3903D-CB2F-6A40-BFD3-B91557A83369}"/>
          </ac:cxnSpMkLst>
        </pc:cxnChg>
      </pc:sldChg>
      <pc:sldChg chg="modSp mod modTransition">
        <pc:chgData name="Luis Fernando Ruiz" userId="fd9a227ee5b0097d" providerId="LiveId" clId="{EE90ED52-8A87-4F0F-BD8A-1915E1C5BEFB}" dt="2020-12-26T17:50:05.538" v="1050" actId="12789"/>
        <pc:sldMkLst>
          <pc:docMk/>
          <pc:sldMk cId="1463821289" sldId="261"/>
        </pc:sldMkLst>
        <pc:picChg chg="mod">
          <ac:chgData name="Luis Fernando Ruiz" userId="fd9a227ee5b0097d" providerId="LiveId" clId="{EE90ED52-8A87-4F0F-BD8A-1915E1C5BEFB}" dt="2020-12-26T17:50:05.538" v="1050" actId="12789"/>
          <ac:picMkLst>
            <pc:docMk/>
            <pc:sldMk cId="1463821289" sldId="261"/>
            <ac:picMk id="3" creationId="{3ACDD060-2F0D-4F42-8C43-66A06EDC7D21}"/>
          </ac:picMkLst>
        </pc:picChg>
      </pc:sldChg>
      <pc:sldChg chg="modSp mod modTransition">
        <pc:chgData name="Luis Fernando Ruiz" userId="fd9a227ee5b0097d" providerId="LiveId" clId="{EE90ED52-8A87-4F0F-BD8A-1915E1C5BEFB}" dt="2020-12-26T17:49:50.578" v="1044" actId="12788"/>
        <pc:sldMkLst>
          <pc:docMk/>
          <pc:sldMk cId="17197031" sldId="262"/>
        </pc:sldMkLst>
        <pc:picChg chg="mod">
          <ac:chgData name="Luis Fernando Ruiz" userId="fd9a227ee5b0097d" providerId="LiveId" clId="{EE90ED52-8A87-4F0F-BD8A-1915E1C5BEFB}" dt="2020-12-26T17:49:50.578" v="1044" actId="12788"/>
          <ac:picMkLst>
            <pc:docMk/>
            <pc:sldMk cId="17197031" sldId="262"/>
            <ac:picMk id="7" creationId="{4B579330-6815-4AF9-BE05-93A061CE7391}"/>
          </ac:picMkLst>
        </pc:picChg>
      </pc:sldChg>
      <pc:sldChg chg="modSp mod modTransition">
        <pc:chgData name="Luis Fernando Ruiz" userId="fd9a227ee5b0097d" providerId="LiveId" clId="{EE90ED52-8A87-4F0F-BD8A-1915E1C5BEFB}" dt="2020-12-26T17:49:27.707" v="1025" actId="12788"/>
        <pc:sldMkLst>
          <pc:docMk/>
          <pc:sldMk cId="3153058389" sldId="263"/>
        </pc:sldMkLst>
        <pc:picChg chg="mod">
          <ac:chgData name="Luis Fernando Ruiz" userId="fd9a227ee5b0097d" providerId="LiveId" clId="{EE90ED52-8A87-4F0F-BD8A-1915E1C5BEFB}" dt="2020-12-26T17:49:27.707" v="1025" actId="12788"/>
          <ac:picMkLst>
            <pc:docMk/>
            <pc:sldMk cId="3153058389" sldId="263"/>
            <ac:picMk id="3" creationId="{BE19C044-CA6D-49D4-A645-788AF1F755A5}"/>
          </ac:picMkLst>
        </pc:picChg>
      </pc:sldChg>
      <pc:sldChg chg="addSp delSp modSp add mod modTransition setBg">
        <pc:chgData name="Luis Fernando Ruiz" userId="fd9a227ee5b0097d" providerId="LiveId" clId="{EE90ED52-8A87-4F0F-BD8A-1915E1C5BEFB}" dt="2020-12-26T17:44:36.048" v="994"/>
        <pc:sldMkLst>
          <pc:docMk/>
          <pc:sldMk cId="0" sldId="265"/>
        </pc:sldMkLst>
        <pc:spChg chg="add del mod">
          <ac:chgData name="Luis Fernando Ruiz" userId="fd9a227ee5b0097d" providerId="LiveId" clId="{EE90ED52-8A87-4F0F-BD8A-1915E1C5BEFB}" dt="2020-12-26T16:25:14.994" v="191" actId="478"/>
          <ac:spMkLst>
            <pc:docMk/>
            <pc:sldMk cId="0" sldId="265"/>
            <ac:spMk id="3" creationId="{329DB583-7B5A-4526-B589-1C139DF8E41C}"/>
          </ac:spMkLst>
        </pc:spChg>
        <pc:spChg chg="del mod">
          <ac:chgData name="Luis Fernando Ruiz" userId="fd9a227ee5b0097d" providerId="LiveId" clId="{EE90ED52-8A87-4F0F-BD8A-1915E1C5BEFB}" dt="2020-12-26T16:24:01.659" v="174" actId="478"/>
          <ac:spMkLst>
            <pc:docMk/>
            <pc:sldMk cId="0" sldId="265"/>
            <ac:spMk id="162" creationId="{00000000-0000-0000-0000-000000000000}"/>
          </ac:spMkLst>
        </pc:spChg>
        <pc:spChg chg="mod">
          <ac:chgData name="Luis Fernando Ruiz" userId="fd9a227ee5b0097d" providerId="LiveId" clId="{EE90ED52-8A87-4F0F-BD8A-1915E1C5BEFB}" dt="2020-12-26T16:27:23.137" v="235" actId="1076"/>
          <ac:spMkLst>
            <pc:docMk/>
            <pc:sldMk cId="0" sldId="265"/>
            <ac:spMk id="163" creationId="{00000000-0000-0000-0000-000000000000}"/>
          </ac:spMkLst>
        </pc:spChg>
        <pc:spChg chg="mod">
          <ac:chgData name="Luis Fernando Ruiz" userId="fd9a227ee5b0097d" providerId="LiveId" clId="{EE90ED52-8A87-4F0F-BD8A-1915E1C5BEFB}" dt="2020-12-26T16:27:42.049" v="239" actId="1076"/>
          <ac:spMkLst>
            <pc:docMk/>
            <pc:sldMk cId="0" sldId="265"/>
            <ac:spMk id="164" creationId="{00000000-0000-0000-0000-000000000000}"/>
          </ac:spMkLst>
        </pc:spChg>
        <pc:picChg chg="add mod ord">
          <ac:chgData name="Luis Fernando Ruiz" userId="fd9a227ee5b0097d" providerId="LiveId" clId="{EE90ED52-8A87-4F0F-BD8A-1915E1C5BEFB}" dt="2020-12-26T16:26:53.262" v="228" actId="167"/>
          <ac:picMkLst>
            <pc:docMk/>
            <pc:sldMk cId="0" sldId="265"/>
            <ac:picMk id="5" creationId="{C2FF02F9-8176-4D70-BDCA-5A050B38F7B4}"/>
          </ac:picMkLst>
        </pc:picChg>
      </pc:sldChg>
      <pc:sldChg chg="del">
        <pc:chgData name="Luis Fernando Ruiz" userId="fd9a227ee5b0097d" providerId="LiveId" clId="{EE90ED52-8A87-4F0F-BD8A-1915E1C5BEFB}" dt="2020-12-26T16:29:59.237" v="240" actId="47"/>
        <pc:sldMkLst>
          <pc:docMk/>
          <pc:sldMk cId="2339388007" sldId="266"/>
        </pc:sldMkLst>
      </pc:sldChg>
      <pc:sldChg chg="add modTransition setBg">
        <pc:chgData name="Luis Fernando Ruiz" userId="fd9a227ee5b0097d" providerId="LiveId" clId="{EE90ED52-8A87-4F0F-BD8A-1915E1C5BEFB}" dt="2020-12-26T17:44:40.617" v="996"/>
        <pc:sldMkLst>
          <pc:docMk/>
          <pc:sldMk cId="0" sldId="267"/>
        </pc:sldMkLst>
      </pc:sldChg>
      <pc:sldChg chg="addSp delSp modSp add mod modTransition setBg">
        <pc:chgData name="Luis Fernando Ruiz" userId="fd9a227ee5b0097d" providerId="LiveId" clId="{EE90ED52-8A87-4F0F-BD8A-1915E1C5BEFB}" dt="2020-12-26T17:44:49.712" v="997"/>
        <pc:sldMkLst>
          <pc:docMk/>
          <pc:sldMk cId="0" sldId="268"/>
        </pc:sldMkLst>
        <pc:spChg chg="add del mod">
          <ac:chgData name="Luis Fernando Ruiz" userId="fd9a227ee5b0097d" providerId="LiveId" clId="{EE90ED52-8A87-4F0F-BD8A-1915E1C5BEFB}" dt="2020-12-26T16:44:22.258" v="279" actId="478"/>
          <ac:spMkLst>
            <pc:docMk/>
            <pc:sldMk cId="0" sldId="268"/>
            <ac:spMk id="2" creationId="{ACFD9C14-3CF5-4878-A939-3ADB7164DD0F}"/>
          </ac:spMkLst>
        </pc:spChg>
        <pc:spChg chg="mod">
          <ac:chgData name="Luis Fernando Ruiz" userId="fd9a227ee5b0097d" providerId="LiveId" clId="{EE90ED52-8A87-4F0F-BD8A-1915E1C5BEFB}" dt="2020-12-26T16:48:16.553" v="379" actId="1076"/>
          <ac:spMkLst>
            <pc:docMk/>
            <pc:sldMk cId="0" sldId="268"/>
            <ac:spMk id="183" creationId="{00000000-0000-0000-0000-000000000000}"/>
          </ac:spMkLst>
        </pc:spChg>
        <pc:spChg chg="add del mod">
          <ac:chgData name="Luis Fernando Ruiz" userId="fd9a227ee5b0097d" providerId="LiveId" clId="{EE90ED52-8A87-4F0F-BD8A-1915E1C5BEFB}" dt="2020-12-26T16:48:44.481" v="382" actId="1076"/>
          <ac:spMkLst>
            <pc:docMk/>
            <pc:sldMk cId="0" sldId="268"/>
            <ac:spMk id="184" creationId="{00000000-0000-0000-0000-000000000000}"/>
          </ac:spMkLst>
        </pc:spChg>
        <pc:picChg chg="add del mod ord">
          <ac:chgData name="Luis Fernando Ruiz" userId="fd9a227ee5b0097d" providerId="LiveId" clId="{EE90ED52-8A87-4F0F-BD8A-1915E1C5BEFB}" dt="2020-12-26T16:45:31.066" v="311" actId="478"/>
          <ac:picMkLst>
            <pc:docMk/>
            <pc:sldMk cId="0" sldId="268"/>
            <ac:picMk id="3" creationId="{28261C2D-786D-43CB-9DAF-6390D31631E4}"/>
          </ac:picMkLst>
        </pc:picChg>
        <pc:picChg chg="add del mod">
          <ac:chgData name="Luis Fernando Ruiz" userId="fd9a227ee5b0097d" providerId="LiveId" clId="{EE90ED52-8A87-4F0F-BD8A-1915E1C5BEFB}" dt="2020-12-26T16:44:17.946" v="278" actId="478"/>
          <ac:picMkLst>
            <pc:docMk/>
            <pc:sldMk cId="0" sldId="268"/>
            <ac:picMk id="4" creationId="{EEE19521-3CAD-40D1-BDD6-AA56CD7C32BF}"/>
          </ac:picMkLst>
        </pc:picChg>
        <pc:picChg chg="add mod ord">
          <ac:chgData name="Luis Fernando Ruiz" userId="fd9a227ee5b0097d" providerId="LiveId" clId="{EE90ED52-8A87-4F0F-BD8A-1915E1C5BEFB}" dt="2020-12-26T16:48:56.273" v="389" actId="29295"/>
          <ac:picMkLst>
            <pc:docMk/>
            <pc:sldMk cId="0" sldId="268"/>
            <ac:picMk id="6" creationId="{4A7A8CBA-D556-404B-B1C6-5AC7F0C38837}"/>
          </ac:picMkLst>
        </pc:picChg>
      </pc:sldChg>
      <pc:sldChg chg="addSp delSp modSp add mod modTransition setBg">
        <pc:chgData name="Luis Fernando Ruiz" userId="fd9a227ee5b0097d" providerId="LiveId" clId="{EE90ED52-8A87-4F0F-BD8A-1915E1C5BEFB}" dt="2020-12-26T17:44:54.209" v="998"/>
        <pc:sldMkLst>
          <pc:docMk/>
          <pc:sldMk cId="0" sldId="269"/>
        </pc:sldMkLst>
        <pc:spChg chg="add del mod">
          <ac:chgData name="Luis Fernando Ruiz" userId="fd9a227ee5b0097d" providerId="LiveId" clId="{EE90ED52-8A87-4F0F-BD8A-1915E1C5BEFB}" dt="2020-12-26T17:03:09.130" v="557" actId="478"/>
          <ac:spMkLst>
            <pc:docMk/>
            <pc:sldMk cId="0" sldId="269"/>
            <ac:spMk id="2" creationId="{1AC5DDFC-304C-40CB-9415-CCBACD1E73AA}"/>
          </ac:spMkLst>
        </pc:spChg>
        <pc:spChg chg="add mod">
          <ac:chgData name="Luis Fernando Ruiz" userId="fd9a227ee5b0097d" providerId="LiveId" clId="{EE90ED52-8A87-4F0F-BD8A-1915E1C5BEFB}" dt="2020-12-26T17:04:32.211" v="570" actId="207"/>
          <ac:spMkLst>
            <pc:docMk/>
            <pc:sldMk cId="0" sldId="269"/>
            <ac:spMk id="3" creationId="{AF74A44B-EEFE-4E1A-B8EB-8902AB058B6E}"/>
          </ac:spMkLst>
        </pc:spChg>
        <pc:spChg chg="del mod">
          <ac:chgData name="Luis Fernando Ruiz" userId="fd9a227ee5b0097d" providerId="LiveId" clId="{EE90ED52-8A87-4F0F-BD8A-1915E1C5BEFB}" dt="2020-12-26T17:03:14.953" v="559" actId="478"/>
          <ac:spMkLst>
            <pc:docMk/>
            <pc:sldMk cId="0" sldId="269"/>
            <ac:spMk id="189" creationId="{00000000-0000-0000-0000-000000000000}"/>
          </ac:spMkLst>
        </pc:spChg>
        <pc:picChg chg="mod">
          <ac:chgData name="Luis Fernando Ruiz" userId="fd9a227ee5b0097d" providerId="LiveId" clId="{EE90ED52-8A87-4F0F-BD8A-1915E1C5BEFB}" dt="2020-12-26T16:55:34.073" v="441" actId="1076"/>
          <ac:picMkLst>
            <pc:docMk/>
            <pc:sldMk cId="0" sldId="269"/>
            <ac:picMk id="190" creationId="{00000000-0000-0000-0000-000000000000}"/>
          </ac:picMkLst>
        </pc:picChg>
      </pc:sldChg>
      <pc:sldChg chg="modSp del mod">
        <pc:chgData name="Luis Fernando Ruiz" userId="fd9a227ee5b0097d" providerId="LiveId" clId="{EE90ED52-8A87-4F0F-BD8A-1915E1C5BEFB}" dt="2020-12-26T16:40:59.084" v="247" actId="47"/>
        <pc:sldMkLst>
          <pc:docMk/>
          <pc:sldMk cId="3214540189" sldId="269"/>
        </pc:sldMkLst>
        <pc:picChg chg="mod">
          <ac:chgData name="Luis Fernando Ruiz" userId="fd9a227ee5b0097d" providerId="LiveId" clId="{EE90ED52-8A87-4F0F-BD8A-1915E1C5BEFB}" dt="2020-12-26T16:40:24.265" v="246" actId="14100"/>
          <ac:picMkLst>
            <pc:docMk/>
            <pc:sldMk cId="3214540189" sldId="269"/>
            <ac:picMk id="3" creationId="{2F986642-6743-4FDC-B873-C214356619B7}"/>
          </ac:picMkLst>
        </pc:picChg>
      </pc:sldChg>
      <pc:sldChg chg="modSp mod ord modTransition">
        <pc:chgData name="Luis Fernando Ruiz" userId="fd9a227ee5b0097d" providerId="LiveId" clId="{EE90ED52-8A87-4F0F-BD8A-1915E1C5BEFB}" dt="2020-12-26T17:44:38.320" v="995"/>
        <pc:sldMkLst>
          <pc:docMk/>
          <pc:sldMk cId="3078115208" sldId="270"/>
        </pc:sldMkLst>
        <pc:picChg chg="mod">
          <ac:chgData name="Luis Fernando Ruiz" userId="fd9a227ee5b0097d" providerId="LiveId" clId="{EE90ED52-8A87-4F0F-BD8A-1915E1C5BEFB}" dt="2020-12-26T16:38:59.369" v="244" actId="14100"/>
          <ac:picMkLst>
            <pc:docMk/>
            <pc:sldMk cId="3078115208" sldId="270"/>
            <ac:picMk id="5" creationId="{160A80EA-8D2E-4387-AE65-45E2F7170A27}"/>
          </ac:picMkLst>
        </pc:picChg>
      </pc:sldChg>
      <pc:sldChg chg="addSp modSp add mod modTransition setBg">
        <pc:chgData name="Luis Fernando Ruiz" userId="fd9a227ee5b0097d" providerId="LiveId" clId="{EE90ED52-8A87-4F0F-BD8A-1915E1C5BEFB}" dt="2020-12-26T17:44:59.881" v="1000"/>
        <pc:sldMkLst>
          <pc:docMk/>
          <pc:sldMk cId="0" sldId="271"/>
        </pc:sldMkLst>
        <pc:spChg chg="add mod">
          <ac:chgData name="Luis Fernando Ruiz" userId="fd9a227ee5b0097d" providerId="LiveId" clId="{EE90ED52-8A87-4F0F-BD8A-1915E1C5BEFB}" dt="2020-12-26T17:06:36.297" v="592" actId="1076"/>
          <ac:spMkLst>
            <pc:docMk/>
            <pc:sldMk cId="0" sldId="271"/>
            <ac:spMk id="2" creationId="{78295BA2-C702-480F-9033-874737662546}"/>
          </ac:spMkLst>
        </pc:spChg>
        <pc:spChg chg="mod">
          <ac:chgData name="Luis Fernando Ruiz" userId="fd9a227ee5b0097d" providerId="LiveId" clId="{EE90ED52-8A87-4F0F-BD8A-1915E1C5BEFB}" dt="2020-12-26T17:06:13.395" v="590" actId="255"/>
          <ac:spMkLst>
            <pc:docMk/>
            <pc:sldMk cId="0" sldId="271"/>
            <ac:spMk id="202" creationId="{00000000-0000-0000-0000-000000000000}"/>
          </ac:spMkLst>
        </pc:spChg>
      </pc:sldChg>
      <pc:sldChg chg="modSp del">
        <pc:chgData name="Luis Fernando Ruiz" userId="fd9a227ee5b0097d" providerId="LiveId" clId="{EE90ED52-8A87-4F0F-BD8A-1915E1C5BEFB}" dt="2020-12-26T16:49:37.639" v="390" actId="47"/>
        <pc:sldMkLst>
          <pc:docMk/>
          <pc:sldMk cId="207499251" sldId="271"/>
        </pc:sldMkLst>
        <pc:picChg chg="mod">
          <ac:chgData name="Luis Fernando Ruiz" userId="fd9a227ee5b0097d" providerId="LiveId" clId="{EE90ED52-8A87-4F0F-BD8A-1915E1C5BEFB}" dt="2020-12-26T16:41:51.892" v="249" actId="1076"/>
          <ac:picMkLst>
            <pc:docMk/>
            <pc:sldMk cId="207499251" sldId="271"/>
            <ac:picMk id="11266" creationId="{0A745DE7-3F58-8A48-9D5B-1D5292E6CC87}"/>
          </ac:picMkLst>
        </pc:picChg>
      </pc:sldChg>
      <pc:sldChg chg="del">
        <pc:chgData name="Luis Fernando Ruiz" userId="fd9a227ee5b0097d" providerId="LiveId" clId="{EE90ED52-8A87-4F0F-BD8A-1915E1C5BEFB}" dt="2020-12-26T17:33:00.169" v="979" actId="47"/>
        <pc:sldMkLst>
          <pc:docMk/>
          <pc:sldMk cId="1722240815" sldId="272"/>
        </pc:sldMkLst>
      </pc:sldChg>
      <pc:sldChg chg="modSp add mod modTransition setBg">
        <pc:chgData name="Luis Fernando Ruiz" userId="fd9a227ee5b0097d" providerId="LiveId" clId="{EE90ED52-8A87-4F0F-BD8A-1915E1C5BEFB}" dt="2020-12-26T17:50:41.658" v="1055" actId="14100"/>
        <pc:sldMkLst>
          <pc:docMk/>
          <pc:sldMk cId="0" sldId="273"/>
        </pc:sldMkLst>
        <pc:spChg chg="mod">
          <ac:chgData name="Luis Fernando Ruiz" userId="fd9a227ee5b0097d" providerId="LiveId" clId="{EE90ED52-8A87-4F0F-BD8A-1915E1C5BEFB}" dt="2020-12-26T17:50:41.658" v="1055" actId="14100"/>
          <ac:spMkLst>
            <pc:docMk/>
            <pc:sldMk cId="0" sldId="273"/>
            <ac:spMk id="222" creationId="{00000000-0000-0000-0000-000000000000}"/>
          </ac:spMkLst>
        </pc:spChg>
      </pc:sldChg>
      <pc:sldChg chg="modSp mod ord modTransition">
        <pc:chgData name="Luis Fernando Ruiz" userId="fd9a227ee5b0097d" providerId="LiveId" clId="{EE90ED52-8A87-4F0F-BD8A-1915E1C5BEFB}" dt="2020-12-26T17:45:04.640" v="1001"/>
        <pc:sldMkLst>
          <pc:docMk/>
          <pc:sldMk cId="1326272278" sldId="275"/>
        </pc:sldMkLst>
        <pc:spChg chg="mod">
          <ac:chgData name="Luis Fernando Ruiz" userId="fd9a227ee5b0097d" providerId="LiveId" clId="{EE90ED52-8A87-4F0F-BD8A-1915E1C5BEFB}" dt="2020-12-26T17:26:08.113" v="708" actId="1076"/>
          <ac:spMkLst>
            <pc:docMk/>
            <pc:sldMk cId="1326272278" sldId="275"/>
            <ac:spMk id="2" creationId="{028E8147-4943-4E9D-A17A-BB422460FCE8}"/>
          </ac:spMkLst>
        </pc:spChg>
        <pc:spChg chg="mod">
          <ac:chgData name="Luis Fernando Ruiz" userId="fd9a227ee5b0097d" providerId="LiveId" clId="{EE90ED52-8A87-4F0F-BD8A-1915E1C5BEFB}" dt="2020-12-26T17:26:21.861" v="712" actId="255"/>
          <ac:spMkLst>
            <pc:docMk/>
            <pc:sldMk cId="1326272278" sldId="275"/>
            <ac:spMk id="5" creationId="{6CEE0A42-6233-46FB-9EB9-848735D718B4}"/>
          </ac:spMkLst>
        </pc:spChg>
      </pc:sldChg>
      <pc:sldChg chg="del">
        <pc:chgData name="Luis Fernando Ruiz" userId="fd9a227ee5b0097d" providerId="LiveId" clId="{EE90ED52-8A87-4F0F-BD8A-1915E1C5BEFB}" dt="2020-12-26T16:50:17.017" v="395" actId="47"/>
        <pc:sldMkLst>
          <pc:docMk/>
          <pc:sldMk cId="1201954858" sldId="276"/>
        </pc:sldMkLst>
      </pc:sldChg>
      <pc:sldChg chg="del">
        <pc:chgData name="Luis Fernando Ruiz" userId="fd9a227ee5b0097d" providerId="LiveId" clId="{EE90ED52-8A87-4F0F-BD8A-1915E1C5BEFB}" dt="2020-12-26T16:50:18.219" v="396" actId="47"/>
        <pc:sldMkLst>
          <pc:docMk/>
          <pc:sldMk cId="132421587" sldId="277"/>
        </pc:sldMkLst>
      </pc:sldChg>
      <pc:sldChg chg="del">
        <pc:chgData name="Luis Fernando Ruiz" userId="fd9a227ee5b0097d" providerId="LiveId" clId="{EE90ED52-8A87-4F0F-BD8A-1915E1C5BEFB}" dt="2020-12-26T17:07:00.602" v="595" actId="47"/>
        <pc:sldMkLst>
          <pc:docMk/>
          <pc:sldMk cId="2247112233" sldId="278"/>
        </pc:sldMkLst>
      </pc:sldChg>
      <pc:sldChg chg="del">
        <pc:chgData name="Luis Fernando Ruiz" userId="fd9a227ee5b0097d" providerId="LiveId" clId="{EE90ED52-8A87-4F0F-BD8A-1915E1C5BEFB}" dt="2020-12-26T16:54:46.420" v="432" actId="47"/>
        <pc:sldMkLst>
          <pc:docMk/>
          <pc:sldMk cId="2064676901" sldId="279"/>
        </pc:sldMkLst>
      </pc:sldChg>
      <pc:sldChg chg="del">
        <pc:chgData name="Luis Fernando Ruiz" userId="fd9a227ee5b0097d" providerId="LiveId" clId="{EE90ED52-8A87-4F0F-BD8A-1915E1C5BEFB}" dt="2020-12-26T17:07:02.915" v="596" actId="47"/>
        <pc:sldMkLst>
          <pc:docMk/>
          <pc:sldMk cId="1992665179" sldId="281"/>
        </pc:sldMkLst>
      </pc:sldChg>
      <pc:sldChg chg="modSp mod modTransition setBg modNotesTx">
        <pc:chgData name="Luis Fernando Ruiz" userId="fd9a227ee5b0097d" providerId="LiveId" clId="{EE90ED52-8A87-4F0F-BD8A-1915E1C5BEFB}" dt="2020-12-26T17:44:17.771" v="988"/>
        <pc:sldMkLst>
          <pc:docMk/>
          <pc:sldMk cId="3864441051" sldId="283"/>
        </pc:sldMkLst>
        <pc:spChg chg="mod">
          <ac:chgData name="Luis Fernando Ruiz" userId="fd9a227ee5b0097d" providerId="LiveId" clId="{EE90ED52-8A87-4F0F-BD8A-1915E1C5BEFB}" dt="2020-12-26T15:25:48.980" v="18" actId="255"/>
          <ac:spMkLst>
            <pc:docMk/>
            <pc:sldMk cId="3864441051" sldId="283"/>
            <ac:spMk id="4" creationId="{91AC743B-CA6B-4945-B68F-A620C19206F6}"/>
          </ac:spMkLst>
        </pc:spChg>
        <pc:spChg chg="mod">
          <ac:chgData name="Luis Fernando Ruiz" userId="fd9a227ee5b0097d" providerId="LiveId" clId="{EE90ED52-8A87-4F0F-BD8A-1915E1C5BEFB}" dt="2020-12-26T17:15:33.968" v="672" actId="20577"/>
          <ac:spMkLst>
            <pc:docMk/>
            <pc:sldMk cId="3864441051" sldId="283"/>
            <ac:spMk id="5" creationId="{D51614AD-04C0-4517-B602-86DA04968488}"/>
          </ac:spMkLst>
        </pc:spChg>
        <pc:picChg chg="mod">
          <ac:chgData name="Luis Fernando Ruiz" userId="fd9a227ee5b0097d" providerId="LiveId" clId="{EE90ED52-8A87-4F0F-BD8A-1915E1C5BEFB}" dt="2020-12-26T15:24:38.448" v="7" actId="1076"/>
          <ac:picMkLst>
            <pc:docMk/>
            <pc:sldMk cId="3864441051" sldId="283"/>
            <ac:picMk id="9" creationId="{1AF06BF1-54FE-A543-80C0-6F612771B667}"/>
          </ac:picMkLst>
        </pc:picChg>
      </pc:sldChg>
      <pc:sldChg chg="del">
        <pc:chgData name="Luis Fernando Ruiz" userId="fd9a227ee5b0097d" providerId="LiveId" clId="{EE90ED52-8A87-4F0F-BD8A-1915E1C5BEFB}" dt="2020-12-26T15:45:19.653" v="54" actId="47"/>
        <pc:sldMkLst>
          <pc:docMk/>
          <pc:sldMk cId="1886806909" sldId="284"/>
        </pc:sldMkLst>
      </pc:sldChg>
      <pc:sldChg chg="modSp del mod setBg modNotesTx">
        <pc:chgData name="Luis Fernando Ruiz" userId="fd9a227ee5b0097d" providerId="LiveId" clId="{EE90ED52-8A87-4F0F-BD8A-1915E1C5BEFB}" dt="2020-12-26T16:11:08.965" v="154" actId="47"/>
        <pc:sldMkLst>
          <pc:docMk/>
          <pc:sldMk cId="4279377703" sldId="285"/>
        </pc:sldMkLst>
        <pc:spChg chg="mod">
          <ac:chgData name="Luis Fernando Ruiz" userId="fd9a227ee5b0097d" providerId="LiveId" clId="{EE90ED52-8A87-4F0F-BD8A-1915E1C5BEFB}" dt="2020-12-26T15:57:42.451" v="116" actId="207"/>
          <ac:spMkLst>
            <pc:docMk/>
            <pc:sldMk cId="4279377703" sldId="285"/>
            <ac:spMk id="5" creationId="{161AA707-70C5-A74C-A15A-46473F21CDAF}"/>
          </ac:spMkLst>
        </pc:spChg>
        <pc:spChg chg="mod">
          <ac:chgData name="Luis Fernando Ruiz" userId="fd9a227ee5b0097d" providerId="LiveId" clId="{EE90ED52-8A87-4F0F-BD8A-1915E1C5BEFB}" dt="2020-12-26T15:59:31.297" v="127" actId="121"/>
          <ac:spMkLst>
            <pc:docMk/>
            <pc:sldMk cId="4279377703" sldId="285"/>
            <ac:spMk id="6" creationId="{444FC1DB-C3FD-774D-B30A-F623C8738D6D}"/>
          </ac:spMkLst>
        </pc:spChg>
      </pc:sldChg>
      <pc:sldChg chg="modSp del mod">
        <pc:chgData name="Luis Fernando Ruiz" userId="fd9a227ee5b0097d" providerId="LiveId" clId="{EE90ED52-8A87-4F0F-BD8A-1915E1C5BEFB}" dt="2020-12-26T16:13:18.032" v="161" actId="47"/>
        <pc:sldMkLst>
          <pc:docMk/>
          <pc:sldMk cId="2253180490" sldId="286"/>
        </pc:sldMkLst>
        <pc:spChg chg="mod">
          <ac:chgData name="Luis Fernando Ruiz" userId="fd9a227ee5b0097d" providerId="LiveId" clId="{EE90ED52-8A87-4F0F-BD8A-1915E1C5BEFB}" dt="2020-12-26T16:00:01.186" v="129" actId="207"/>
          <ac:spMkLst>
            <pc:docMk/>
            <pc:sldMk cId="2253180490" sldId="286"/>
            <ac:spMk id="5" creationId="{185ECF22-3503-8647-8CBD-971C8D2544B0}"/>
          </ac:spMkLst>
        </pc:spChg>
        <pc:spChg chg="mod">
          <ac:chgData name="Luis Fernando Ruiz" userId="fd9a227ee5b0097d" providerId="LiveId" clId="{EE90ED52-8A87-4F0F-BD8A-1915E1C5BEFB}" dt="2020-12-26T16:00:06.407" v="130" actId="207"/>
          <ac:spMkLst>
            <pc:docMk/>
            <pc:sldMk cId="2253180490" sldId="286"/>
            <ac:spMk id="6" creationId="{7B310114-621B-D247-A586-3AD3BA741ACA}"/>
          </ac:spMkLst>
        </pc:spChg>
      </pc:sldChg>
      <pc:sldChg chg="modSp add mod">
        <pc:chgData name="Luis Fernando Ruiz" userId="fd9a227ee5b0097d" providerId="LiveId" clId="{EE90ED52-8A87-4F0F-BD8A-1915E1C5BEFB}" dt="2020-12-26T15:51:24.893" v="55" actId="207"/>
        <pc:sldMkLst>
          <pc:docMk/>
          <pc:sldMk cId="3523743867" sldId="287"/>
        </pc:sldMkLst>
        <pc:spChg chg="mod">
          <ac:chgData name="Luis Fernando Ruiz" userId="fd9a227ee5b0097d" providerId="LiveId" clId="{EE90ED52-8A87-4F0F-BD8A-1915E1C5BEFB}" dt="2020-12-26T15:51:24.893" v="55" actId="207"/>
          <ac:spMkLst>
            <pc:docMk/>
            <pc:sldMk cId="3523743867" sldId="287"/>
            <ac:spMk id="6" creationId="{5662D4AD-DDE6-494D-8687-A75E09474C3E}"/>
          </ac:spMkLst>
        </pc:spChg>
      </pc:sldChg>
      <pc:sldChg chg="modSp add mod">
        <pc:chgData name="Luis Fernando Ruiz" userId="fd9a227ee5b0097d" providerId="LiveId" clId="{EE90ED52-8A87-4F0F-BD8A-1915E1C5BEFB}" dt="2020-12-26T16:11:03.073" v="153" actId="1076"/>
        <pc:sldMkLst>
          <pc:docMk/>
          <pc:sldMk cId="2503989378" sldId="288"/>
        </pc:sldMkLst>
        <pc:spChg chg="mod">
          <ac:chgData name="Luis Fernando Ruiz" userId="fd9a227ee5b0097d" providerId="LiveId" clId="{EE90ED52-8A87-4F0F-BD8A-1915E1C5BEFB}" dt="2020-12-26T16:10:20.025" v="145" actId="1076"/>
          <ac:spMkLst>
            <pc:docMk/>
            <pc:sldMk cId="2503989378" sldId="288"/>
            <ac:spMk id="4" creationId="{324EFC88-0908-BE45-B131-F71812E69730}"/>
          </ac:spMkLst>
        </pc:spChg>
        <pc:spChg chg="mod">
          <ac:chgData name="Luis Fernando Ruiz" userId="fd9a227ee5b0097d" providerId="LiveId" clId="{EE90ED52-8A87-4F0F-BD8A-1915E1C5BEFB}" dt="2020-12-26T16:10:20.025" v="145" actId="1076"/>
          <ac:spMkLst>
            <pc:docMk/>
            <pc:sldMk cId="2503989378" sldId="288"/>
            <ac:spMk id="5" creationId="{8B0F2808-4620-264F-A97C-A0934C07606A}"/>
          </ac:spMkLst>
        </pc:spChg>
        <pc:spChg chg="mod">
          <ac:chgData name="Luis Fernando Ruiz" userId="fd9a227ee5b0097d" providerId="LiveId" clId="{EE90ED52-8A87-4F0F-BD8A-1915E1C5BEFB}" dt="2020-12-26T16:10:41.103" v="148" actId="1076"/>
          <ac:spMkLst>
            <pc:docMk/>
            <pc:sldMk cId="2503989378" sldId="288"/>
            <ac:spMk id="6" creationId="{303C9FA4-97EA-6348-B9C2-4BE8A70AA128}"/>
          </ac:spMkLst>
        </pc:spChg>
        <pc:spChg chg="mod">
          <ac:chgData name="Luis Fernando Ruiz" userId="fd9a227ee5b0097d" providerId="LiveId" clId="{EE90ED52-8A87-4F0F-BD8A-1915E1C5BEFB}" dt="2020-12-26T16:11:03.073" v="153" actId="1076"/>
          <ac:spMkLst>
            <pc:docMk/>
            <pc:sldMk cId="2503989378" sldId="288"/>
            <ac:spMk id="7" creationId="{DC6B4BFE-7BFD-6A4B-9E3F-90606ABE9F24}"/>
          </ac:spMkLst>
        </pc:spChg>
        <pc:spChg chg="mod">
          <ac:chgData name="Luis Fernando Ruiz" userId="fd9a227ee5b0097d" providerId="LiveId" clId="{EE90ED52-8A87-4F0F-BD8A-1915E1C5BEFB}" dt="2020-12-26T16:08:01.922" v="139" actId="2711"/>
          <ac:spMkLst>
            <pc:docMk/>
            <pc:sldMk cId="2503989378" sldId="288"/>
            <ac:spMk id="9" creationId="{D7FAEE4B-A54F-8745-9415-50F393654675}"/>
          </ac:spMkLst>
        </pc:spChg>
        <pc:spChg chg="mod">
          <ac:chgData name="Luis Fernando Ruiz" userId="fd9a227ee5b0097d" providerId="LiveId" clId="{EE90ED52-8A87-4F0F-BD8A-1915E1C5BEFB}" dt="2020-12-26T16:08:06.097" v="140" actId="2711"/>
          <ac:spMkLst>
            <pc:docMk/>
            <pc:sldMk cId="2503989378" sldId="288"/>
            <ac:spMk id="10" creationId="{A10AE0C5-A8A9-6743-A59C-0FC016F82F3E}"/>
          </ac:spMkLst>
        </pc:spChg>
        <pc:spChg chg="mod">
          <ac:chgData name="Luis Fernando Ruiz" userId="fd9a227ee5b0097d" providerId="LiveId" clId="{EE90ED52-8A87-4F0F-BD8A-1915E1C5BEFB}" dt="2020-12-26T16:07:55.682" v="138" actId="255"/>
          <ac:spMkLst>
            <pc:docMk/>
            <pc:sldMk cId="2503989378" sldId="288"/>
            <ac:spMk id="11" creationId="{AF732601-EF86-7649-B5E6-02194AAE4612}"/>
          </ac:spMkLst>
        </pc:spChg>
      </pc:sldChg>
      <pc:sldChg chg="delSp modSp add del mod delAnim">
        <pc:chgData name="Luis Fernando Ruiz" userId="fd9a227ee5b0097d" providerId="LiveId" clId="{EE90ED52-8A87-4F0F-BD8A-1915E1C5BEFB}" dt="2020-12-26T17:46:57.890" v="1004" actId="47"/>
        <pc:sldMkLst>
          <pc:docMk/>
          <pc:sldMk cId="2587586363" sldId="289"/>
        </pc:sldMkLst>
        <pc:spChg chg="del mod">
          <ac:chgData name="Luis Fernando Ruiz" userId="fd9a227ee5b0097d" providerId="LiveId" clId="{EE90ED52-8A87-4F0F-BD8A-1915E1C5BEFB}" dt="2020-12-26T16:12:54.685" v="159" actId="478"/>
          <ac:spMkLst>
            <pc:docMk/>
            <pc:sldMk cId="2587586363" sldId="289"/>
            <ac:spMk id="2" creationId="{57C49657-02CA-1749-A581-0AC15913F4FF}"/>
          </ac:spMkLst>
        </pc:spChg>
        <pc:spChg chg="mod">
          <ac:chgData name="Luis Fernando Ruiz" userId="fd9a227ee5b0097d" providerId="LiveId" clId="{EE90ED52-8A87-4F0F-BD8A-1915E1C5BEFB}" dt="2020-12-26T16:13:06.584" v="160" actId="207"/>
          <ac:spMkLst>
            <pc:docMk/>
            <pc:sldMk cId="2587586363" sldId="289"/>
            <ac:spMk id="4" creationId="{FB2431EA-F561-0748-8B3D-A116FBF98E12}"/>
          </ac:spMkLst>
        </pc:spChg>
        <pc:spChg chg="mod">
          <ac:chgData name="Luis Fernando Ruiz" userId="fd9a227ee5b0097d" providerId="LiveId" clId="{EE90ED52-8A87-4F0F-BD8A-1915E1C5BEFB}" dt="2020-12-26T16:13:06.584" v="160" actId="207"/>
          <ac:spMkLst>
            <pc:docMk/>
            <pc:sldMk cId="2587586363" sldId="289"/>
            <ac:spMk id="5" creationId="{32F6FF15-7050-FF46-A77C-0D356A3486DE}"/>
          </ac:spMkLst>
        </pc:spChg>
        <pc:spChg chg="mod">
          <ac:chgData name="Luis Fernando Ruiz" userId="fd9a227ee5b0097d" providerId="LiveId" clId="{EE90ED52-8A87-4F0F-BD8A-1915E1C5BEFB}" dt="2020-12-26T16:12:22.678" v="157" actId="207"/>
          <ac:spMkLst>
            <pc:docMk/>
            <pc:sldMk cId="2587586363" sldId="289"/>
            <ac:spMk id="6" creationId="{3C2B99D7-90ED-C043-97EE-D730A0CF5887}"/>
          </ac:spMkLst>
        </pc:spChg>
        <pc:spChg chg="mod">
          <ac:chgData name="Luis Fernando Ruiz" userId="fd9a227ee5b0097d" providerId="LiveId" clId="{EE90ED52-8A87-4F0F-BD8A-1915E1C5BEFB}" dt="2020-12-26T16:12:28.985" v="158" actId="207"/>
          <ac:spMkLst>
            <pc:docMk/>
            <pc:sldMk cId="2587586363" sldId="289"/>
            <ac:spMk id="7" creationId="{42038604-28A9-5940-B630-F9727CABE5F2}"/>
          </ac:spMkLst>
        </pc:spChg>
        <pc:spChg chg="del">
          <ac:chgData name="Luis Fernando Ruiz" userId="fd9a227ee5b0097d" providerId="LiveId" clId="{EE90ED52-8A87-4F0F-BD8A-1915E1C5BEFB}" dt="2020-12-26T16:12:54.685" v="159" actId="478"/>
          <ac:spMkLst>
            <pc:docMk/>
            <pc:sldMk cId="2587586363" sldId="289"/>
            <ac:spMk id="8" creationId="{273D8D20-DD7A-094F-856C-05C154419981}"/>
          </ac:spMkLst>
        </pc:spChg>
        <pc:spChg chg="del">
          <ac:chgData name="Luis Fernando Ruiz" userId="fd9a227ee5b0097d" providerId="LiveId" clId="{EE90ED52-8A87-4F0F-BD8A-1915E1C5BEFB}" dt="2020-12-26T16:12:54.685" v="159" actId="478"/>
          <ac:spMkLst>
            <pc:docMk/>
            <pc:sldMk cId="2587586363" sldId="289"/>
            <ac:spMk id="9" creationId="{C1CC6244-6225-AC45-BAB1-70A9AA9A1735}"/>
          </ac:spMkLst>
        </pc:spChg>
      </pc:sldChg>
      <pc:sldChg chg="add del ord">
        <pc:chgData name="Luis Fernando Ruiz" userId="fd9a227ee5b0097d" providerId="LiveId" clId="{EE90ED52-8A87-4F0F-BD8A-1915E1C5BEFB}" dt="2020-12-26T17:48:42.716" v="1005" actId="47"/>
        <pc:sldMkLst>
          <pc:docMk/>
          <pc:sldMk cId="2214987815" sldId="290"/>
        </pc:sldMkLst>
      </pc:sldChg>
      <pc:sldChg chg="modSp add mod modTransition setBg">
        <pc:chgData name="Luis Fernando Ruiz" userId="fd9a227ee5b0097d" providerId="LiveId" clId="{EE90ED52-8A87-4F0F-BD8A-1915E1C5BEFB}" dt="2020-12-26T17:44:56.801" v="999"/>
        <pc:sldMkLst>
          <pc:docMk/>
          <pc:sldMk cId="0" sldId="291"/>
        </pc:sldMkLst>
        <pc:spChg chg="mod">
          <ac:chgData name="Luis Fernando Ruiz" userId="fd9a227ee5b0097d" providerId="LiveId" clId="{EE90ED52-8A87-4F0F-BD8A-1915E1C5BEFB}" dt="2020-12-26T17:04:39.570" v="571" actId="207"/>
          <ac:spMkLst>
            <pc:docMk/>
            <pc:sldMk cId="0" sldId="291"/>
            <ac:spMk id="195" creationId="{00000000-0000-0000-0000-000000000000}"/>
          </ac:spMkLst>
        </pc:spChg>
      </pc:sldChg>
      <pc:sldChg chg="addSp delSp modSp add mod modTransition setBg">
        <pc:chgData name="Luis Fernando Ruiz" userId="fd9a227ee5b0097d" providerId="LiveId" clId="{EE90ED52-8A87-4F0F-BD8A-1915E1C5BEFB}" dt="2020-12-26T17:45:07.248" v="1002"/>
        <pc:sldMkLst>
          <pc:docMk/>
          <pc:sldMk cId="0" sldId="292"/>
        </pc:sldMkLst>
        <pc:spChg chg="add del mod">
          <ac:chgData name="Luis Fernando Ruiz" userId="fd9a227ee5b0097d" providerId="LiveId" clId="{EE90ED52-8A87-4F0F-BD8A-1915E1C5BEFB}" dt="2020-12-26T17:32:32.339" v="970" actId="478"/>
          <ac:spMkLst>
            <pc:docMk/>
            <pc:sldMk cId="0" sldId="292"/>
            <ac:spMk id="2" creationId="{66F5D8B9-69FC-4AB3-A309-FD26CCBC15EF}"/>
          </ac:spMkLst>
        </pc:spChg>
        <pc:spChg chg="add del mod">
          <ac:chgData name="Luis Fernando Ruiz" userId="fd9a227ee5b0097d" providerId="LiveId" clId="{EE90ED52-8A87-4F0F-BD8A-1915E1C5BEFB}" dt="2020-12-26T17:32:32.341" v="972"/>
          <ac:spMkLst>
            <pc:docMk/>
            <pc:sldMk cId="0" sldId="292"/>
            <ac:spMk id="3" creationId="{B6D24E85-CC7A-4B07-B045-02D3DE2423CE}"/>
          </ac:spMkLst>
        </pc:spChg>
        <pc:spChg chg="add mod">
          <ac:chgData name="Luis Fernando Ruiz" userId="fd9a227ee5b0097d" providerId="LiveId" clId="{EE90ED52-8A87-4F0F-BD8A-1915E1C5BEFB}" dt="2020-12-26T17:32:48.601" v="978" actId="1076"/>
          <ac:spMkLst>
            <pc:docMk/>
            <pc:sldMk cId="0" sldId="292"/>
            <ac:spMk id="4" creationId="{BD4F3236-27BF-4B4F-86E8-A6EDB658F5CF}"/>
          </ac:spMkLst>
        </pc:spChg>
        <pc:spChg chg="mod">
          <ac:chgData name="Luis Fernando Ruiz" userId="fd9a227ee5b0097d" providerId="LiveId" clId="{EE90ED52-8A87-4F0F-BD8A-1915E1C5BEFB}" dt="2020-12-26T17:33:52.892" v="985" actId="255"/>
          <ac:spMkLst>
            <pc:docMk/>
            <pc:sldMk cId="0" sldId="292"/>
            <ac:spMk id="208" creationId="{00000000-0000-0000-0000-000000000000}"/>
          </ac:spMkLst>
        </pc:spChg>
        <pc:spChg chg="mod">
          <ac:chgData name="Luis Fernando Ruiz" userId="fd9a227ee5b0097d" providerId="LiveId" clId="{EE90ED52-8A87-4F0F-BD8A-1915E1C5BEFB}" dt="2020-12-26T17:34:09.033" v="987" actId="14100"/>
          <ac:spMkLst>
            <pc:docMk/>
            <pc:sldMk cId="0" sldId="292"/>
            <ac:spMk id="210" creationId="{00000000-0000-0000-0000-000000000000}"/>
          </ac:spMkLst>
        </pc:spChg>
        <pc:spChg chg="mod">
          <ac:chgData name="Luis Fernando Ruiz" userId="fd9a227ee5b0097d" providerId="LiveId" clId="{EE90ED52-8A87-4F0F-BD8A-1915E1C5BEFB}" dt="2020-12-26T17:27:10.198" v="718" actId="120"/>
          <ac:spMkLst>
            <pc:docMk/>
            <pc:sldMk cId="0" sldId="292"/>
            <ac:spMk id="214" creationId="{00000000-0000-0000-0000-000000000000}"/>
          </ac:spMkLst>
        </pc:spChg>
        <pc:spChg chg="mod">
          <ac:chgData name="Luis Fernando Ruiz" userId="fd9a227ee5b0097d" providerId="LiveId" clId="{EE90ED52-8A87-4F0F-BD8A-1915E1C5BEFB}" dt="2020-12-26T17:27:10.198" v="718" actId="120"/>
          <ac:spMkLst>
            <pc:docMk/>
            <pc:sldMk cId="0" sldId="292"/>
            <ac:spMk id="215" creationId="{00000000-0000-0000-0000-000000000000}"/>
          </ac:spMkLst>
        </pc:spChg>
        <pc:spChg chg="mod">
          <ac:chgData name="Luis Fernando Ruiz" userId="fd9a227ee5b0097d" providerId="LiveId" clId="{EE90ED52-8A87-4F0F-BD8A-1915E1C5BEFB}" dt="2020-12-26T17:27:10.198" v="718" actId="120"/>
          <ac:spMkLst>
            <pc:docMk/>
            <pc:sldMk cId="0" sldId="292"/>
            <ac:spMk id="216" creationId="{00000000-0000-0000-0000-000000000000}"/>
          </ac:spMkLst>
        </pc:spChg>
        <pc:spChg chg="mod">
          <ac:chgData name="Luis Fernando Ruiz" userId="fd9a227ee5b0097d" providerId="LiveId" clId="{EE90ED52-8A87-4F0F-BD8A-1915E1C5BEFB}" dt="2020-12-26T17:27:10.198" v="718" actId="120"/>
          <ac:spMkLst>
            <pc:docMk/>
            <pc:sldMk cId="0" sldId="292"/>
            <ac:spMk id="217" creationId="{00000000-0000-0000-0000-000000000000}"/>
          </ac:spMkLst>
        </pc:spChg>
      </pc:sldChg>
      <pc:sldChg chg="addSp modSp new mod modTransition">
        <pc:chgData name="Luis Fernando Ruiz" userId="fd9a227ee5b0097d" providerId="LiveId" clId="{EE90ED52-8A87-4F0F-BD8A-1915E1C5BEFB}" dt="2020-12-26T17:44:27.208" v="990"/>
        <pc:sldMkLst>
          <pc:docMk/>
          <pc:sldMk cId="1403502261" sldId="293"/>
        </pc:sldMkLst>
        <pc:spChg chg="add mod">
          <ac:chgData name="Luis Fernando Ruiz" userId="fd9a227ee5b0097d" providerId="LiveId" clId="{EE90ED52-8A87-4F0F-BD8A-1915E1C5BEFB}" dt="2020-12-26T16:54:19.761" v="431" actId="1076"/>
          <ac:spMkLst>
            <pc:docMk/>
            <pc:sldMk cId="1403502261" sldId="293"/>
            <ac:spMk id="3" creationId="{234FB4BF-4E6C-4A8F-96A3-0B85981EB162}"/>
          </ac:spMkLst>
        </pc:spChg>
        <pc:picChg chg="add mod">
          <ac:chgData name="Luis Fernando Ruiz" userId="fd9a227ee5b0097d" providerId="LiveId" clId="{EE90ED52-8A87-4F0F-BD8A-1915E1C5BEFB}" dt="2020-12-26T16:52:44.991" v="403" actId="339"/>
          <ac:picMkLst>
            <pc:docMk/>
            <pc:sldMk cId="1403502261" sldId="293"/>
            <ac:picMk id="2" creationId="{3187EA99-4C8D-452C-8274-9C3C98E4CC87}"/>
          </ac:picMkLst>
        </pc:picChg>
      </pc:sldChg>
      <pc:sldChg chg="add">
        <pc:chgData name="Luis Fernando Ruiz" userId="fd9a227ee5b0097d" providerId="LiveId" clId="{EE90ED52-8A87-4F0F-BD8A-1915E1C5BEFB}" dt="2020-12-26T17:07:33.910" v="597"/>
        <pc:sldMkLst>
          <pc:docMk/>
          <pc:sldMk cId="626853417" sldId="294"/>
        </pc:sldMkLst>
      </pc:sldChg>
      <pc:sldMasterChg chg="setBg modSldLayout">
        <pc:chgData name="Luis Fernando Ruiz" userId="fd9a227ee5b0097d" providerId="LiveId" clId="{EE90ED52-8A87-4F0F-BD8A-1915E1C5BEFB}" dt="2020-12-26T15:53:09.975" v="90"/>
        <pc:sldMasterMkLst>
          <pc:docMk/>
          <pc:sldMasterMk cId="3616589882" sldId="2147483660"/>
        </pc:sldMasterMkLst>
        <pc:sldLayoutChg chg="setBg">
          <pc:chgData name="Luis Fernando Ruiz" userId="fd9a227ee5b0097d" providerId="LiveId" clId="{EE90ED52-8A87-4F0F-BD8A-1915E1C5BEFB}" dt="2020-12-26T15:53:09.975" v="90"/>
          <pc:sldLayoutMkLst>
            <pc:docMk/>
            <pc:sldMasterMk cId="3616589882" sldId="2147483660"/>
            <pc:sldLayoutMk cId="1857926719" sldId="2147483661"/>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87137758" sldId="2147483662"/>
          </pc:sldLayoutMkLst>
        </pc:sldLayoutChg>
        <pc:sldLayoutChg chg="setBg">
          <pc:chgData name="Luis Fernando Ruiz" userId="fd9a227ee5b0097d" providerId="LiveId" clId="{EE90ED52-8A87-4F0F-BD8A-1915E1C5BEFB}" dt="2020-12-26T15:53:09.975" v="90"/>
          <pc:sldLayoutMkLst>
            <pc:docMk/>
            <pc:sldMasterMk cId="3616589882" sldId="2147483660"/>
            <pc:sldLayoutMk cId="2661340889" sldId="2147483663"/>
          </pc:sldLayoutMkLst>
        </pc:sldLayoutChg>
        <pc:sldLayoutChg chg="setBg">
          <pc:chgData name="Luis Fernando Ruiz" userId="fd9a227ee5b0097d" providerId="LiveId" clId="{EE90ED52-8A87-4F0F-BD8A-1915E1C5BEFB}" dt="2020-12-26T15:53:09.975" v="90"/>
          <pc:sldLayoutMkLst>
            <pc:docMk/>
            <pc:sldMasterMk cId="3616589882" sldId="2147483660"/>
            <pc:sldLayoutMk cId="3711057328" sldId="2147483664"/>
          </pc:sldLayoutMkLst>
        </pc:sldLayoutChg>
        <pc:sldLayoutChg chg="setBg">
          <pc:chgData name="Luis Fernando Ruiz" userId="fd9a227ee5b0097d" providerId="LiveId" clId="{EE90ED52-8A87-4F0F-BD8A-1915E1C5BEFB}" dt="2020-12-26T15:53:09.975" v="90"/>
          <pc:sldLayoutMkLst>
            <pc:docMk/>
            <pc:sldMasterMk cId="3616589882" sldId="2147483660"/>
            <pc:sldLayoutMk cId="1355809631" sldId="2147483665"/>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233739" sldId="2147483666"/>
          </pc:sldLayoutMkLst>
        </pc:sldLayoutChg>
        <pc:sldLayoutChg chg="setBg">
          <pc:chgData name="Luis Fernando Ruiz" userId="fd9a227ee5b0097d" providerId="LiveId" clId="{EE90ED52-8A87-4F0F-BD8A-1915E1C5BEFB}" dt="2020-12-26T15:53:09.975" v="90"/>
          <pc:sldLayoutMkLst>
            <pc:docMk/>
            <pc:sldMasterMk cId="3616589882" sldId="2147483660"/>
            <pc:sldLayoutMk cId="2136053783" sldId="2147483667"/>
          </pc:sldLayoutMkLst>
        </pc:sldLayoutChg>
        <pc:sldLayoutChg chg="setBg">
          <pc:chgData name="Luis Fernando Ruiz" userId="fd9a227ee5b0097d" providerId="LiveId" clId="{EE90ED52-8A87-4F0F-BD8A-1915E1C5BEFB}" dt="2020-12-26T15:53:09.975" v="90"/>
          <pc:sldLayoutMkLst>
            <pc:docMk/>
            <pc:sldMasterMk cId="3616589882" sldId="2147483660"/>
            <pc:sldLayoutMk cId="2417761790" sldId="2147483668"/>
          </pc:sldLayoutMkLst>
        </pc:sldLayoutChg>
        <pc:sldLayoutChg chg="setBg">
          <pc:chgData name="Luis Fernando Ruiz" userId="fd9a227ee5b0097d" providerId="LiveId" clId="{EE90ED52-8A87-4F0F-BD8A-1915E1C5BEFB}" dt="2020-12-26T15:53:09.975" v="90"/>
          <pc:sldLayoutMkLst>
            <pc:docMk/>
            <pc:sldMasterMk cId="3616589882" sldId="2147483660"/>
            <pc:sldLayoutMk cId="2069804383" sldId="2147483669"/>
          </pc:sldLayoutMkLst>
        </pc:sldLayoutChg>
        <pc:sldLayoutChg chg="setBg">
          <pc:chgData name="Luis Fernando Ruiz" userId="fd9a227ee5b0097d" providerId="LiveId" clId="{EE90ED52-8A87-4F0F-BD8A-1915E1C5BEFB}" dt="2020-12-26T15:53:09.975" v="90"/>
          <pc:sldLayoutMkLst>
            <pc:docMk/>
            <pc:sldMasterMk cId="3616589882" sldId="2147483660"/>
            <pc:sldLayoutMk cId="2960457052" sldId="2147483670"/>
          </pc:sldLayoutMkLst>
        </pc:sldLayoutChg>
        <pc:sldLayoutChg chg="setBg">
          <pc:chgData name="Luis Fernando Ruiz" userId="fd9a227ee5b0097d" providerId="LiveId" clId="{EE90ED52-8A87-4F0F-BD8A-1915E1C5BEFB}" dt="2020-12-26T15:53:09.975" v="90"/>
          <pc:sldLayoutMkLst>
            <pc:docMk/>
            <pc:sldMasterMk cId="3616589882" sldId="2147483660"/>
            <pc:sldLayoutMk cId="3580908048"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6FE05-8D95-44F7-AF1C-CDFEC3E14998}" type="datetimeFigureOut">
              <a:rPr lang="en-US" smtClean="0"/>
              <a:t>12/27/2020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1F803-B3B3-4224-A2F3-0AFEC70F5041}" type="slidenum">
              <a:rPr lang="en-US" smtClean="0"/>
              <a:t>‹#›</a:t>
            </a:fld>
            <a:endParaRPr lang="en-US"/>
          </a:p>
        </p:txBody>
      </p:sp>
    </p:spTree>
    <p:extLst>
      <p:ext uri="{BB962C8B-B14F-4D97-AF65-F5344CB8AC3E}">
        <p14:creationId xmlns:p14="http://schemas.microsoft.com/office/powerpoint/2010/main" val="40409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collected some data to help us answer these questions.</a:t>
            </a:r>
          </a:p>
        </p:txBody>
      </p:sp>
      <p:sp>
        <p:nvSpPr>
          <p:cNvPr id="4" name="Slide Number Placeholder 3"/>
          <p:cNvSpPr>
            <a:spLocks noGrp="1"/>
          </p:cNvSpPr>
          <p:nvPr>
            <p:ph type="sldNum" sz="quarter" idx="5"/>
          </p:nvPr>
        </p:nvSpPr>
        <p:spPr/>
        <p:txBody>
          <a:bodyPr/>
          <a:lstStyle/>
          <a:p>
            <a:fld id="{D2D5C390-E10A-E540-AEFD-9E7829CEF80B}" type="slidenum">
              <a:rPr lang="en-US" smtClean="0"/>
              <a:t>1</a:t>
            </a:fld>
            <a:endParaRPr lang="en-US"/>
          </a:p>
        </p:txBody>
      </p:sp>
    </p:spTree>
    <p:extLst>
      <p:ext uri="{BB962C8B-B14F-4D97-AF65-F5344CB8AC3E}">
        <p14:creationId xmlns:p14="http://schemas.microsoft.com/office/powerpoint/2010/main" val="123637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Luxury Auto Groups like Mercedes and BMW initially look like nothing stood in the way of luxury cars rolling into consumers’ garages... but this is misleading. </a:t>
            </a:r>
            <a:br>
              <a:rPr lang="en-US" sz="1200"/>
            </a:br>
            <a:endParaRPr sz="1200"/>
          </a:p>
          <a:p>
            <a:pPr marL="0" lvl="0" indent="0" algn="l" rtl="0">
              <a:spcBef>
                <a:spcPts val="0"/>
              </a:spcBef>
              <a:spcAft>
                <a:spcPts val="0"/>
              </a:spcAft>
              <a:buNone/>
            </a:pPr>
            <a:r>
              <a:rPr lang="en-US" sz="1200"/>
              <a:t>Tesla sales skyrocketed their stock price and drove the luxury index from flat performance to outpacing the S&amp;P. While relatively flat throughout 2018 and 2019 TSLA stock has increased in value ten times over in 2020. This has dominated the index and other broad economic factors (though a flattening in the slope is observed in April through June).</a:t>
            </a:r>
            <a:endParaRPr/>
          </a:p>
        </p:txBody>
      </p:sp>
      <p:sp>
        <p:nvSpPr>
          <p:cNvPr id="200" name="Google Shape;2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ytona" panose="020B0604030500040204" pitchFamily="34" charset="0"/>
              </a:rPr>
              <a:t>To better understand if COVID-19 has affected the U.S. Car Industry…let’s dive deeper … </a:t>
            </a:r>
            <a:endParaRPr lang="en-US" dirty="0"/>
          </a:p>
          <a:p>
            <a:endParaRPr lang="en-US" dirty="0"/>
          </a:p>
          <a:p>
            <a:r>
              <a:rPr lang="en-US" dirty="0"/>
              <a:t>This is a line graph illustrating three lines that show the U.S. Buying Conditions for Vehicles/ Mid-Range Car Sales versus U.S. Covid-19 Positive Cases  Per Month</a:t>
            </a:r>
          </a:p>
          <a:p>
            <a:endParaRPr lang="en-US" dirty="0"/>
          </a:p>
          <a:p>
            <a:r>
              <a:rPr lang="en-US" dirty="0"/>
              <a:t>The dotted BLACK vertical lines represent historical markers: U.S. National Emergency Declaration, U.S. Leading the World in Positive Cases,  more than 10 million Americans are unemployed,</a:t>
            </a:r>
          </a:p>
          <a:p>
            <a:endParaRPr lang="en-US" dirty="0"/>
          </a:p>
          <a:p>
            <a:r>
              <a:rPr lang="en-US" dirty="0"/>
              <a:t>The dotted Green vertical lines represent historical markers: when the first Stimulus Bill was Signed and when Airlines announced rules requiring face masks.</a:t>
            </a:r>
          </a:p>
          <a:p>
            <a:endParaRPr lang="en-US" dirty="0"/>
          </a:p>
          <a:p>
            <a:r>
              <a:rPr lang="en-US" dirty="0"/>
              <a:t>The date range is through February to October  2020. </a:t>
            </a:r>
          </a:p>
          <a:p>
            <a:endParaRPr lang="en-US" b="1" dirty="0"/>
          </a:p>
          <a:p>
            <a:r>
              <a:rPr lang="en-US" b="1" dirty="0"/>
              <a:t>(CLICK-MOUSE)</a:t>
            </a:r>
          </a:p>
          <a:p>
            <a:endParaRPr lang="en-US" dirty="0"/>
          </a:p>
          <a:p>
            <a:r>
              <a:rPr lang="en-US" dirty="0"/>
              <a:t>The red line, representing the monthly # of </a:t>
            </a:r>
            <a:r>
              <a:rPr lang="en-US" dirty="0" err="1"/>
              <a:t>Covid</a:t>
            </a:r>
            <a:r>
              <a:rPr lang="en-US" dirty="0"/>
              <a:t> Cases has an upward trend with two major peaks in April and July.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(CLICK-MOUSE)</a:t>
            </a:r>
          </a:p>
          <a:p>
            <a:endParaRPr lang="en-US" dirty="0"/>
          </a:p>
          <a:p>
            <a:r>
              <a:rPr lang="en-US" dirty="0"/>
              <a:t>The green line, representing the monthly # of consumer sentiment for the buying conditions of vehicles, demonstrates a significant decrease from February to May and slightly less dramatic increase from May to October.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(CLICK-MOUSE)</a:t>
            </a:r>
          </a:p>
          <a:p>
            <a:endParaRPr lang="en-US" dirty="0"/>
          </a:p>
          <a:p>
            <a:r>
              <a:rPr lang="en-US" dirty="0"/>
              <a:t>The blue line, represents the monthly Mid-Range Car Sales. In early March, begins a fall in car sales for Mid-Range cars. Then a sharp increase from May to June. The line seems to increase a bit until August with a slight decrease until September.</a:t>
            </a:r>
          </a:p>
          <a:p>
            <a:endParaRPr lang="en-US" dirty="0"/>
          </a:p>
          <a:p>
            <a:r>
              <a:rPr lang="en-US" sz="1200" kern="1200" dirty="0">
                <a:solidFill>
                  <a:schemeClr val="tx1"/>
                </a:solidFill>
                <a:effectLst/>
                <a:latin typeface="+mn-lt"/>
                <a:ea typeface="+mn-ea"/>
                <a:cs typeface="+mn-cs"/>
              </a:rPr>
              <a:t>There are two observations here that are evident and that these three lines appear to have some correlation. As the RED Covid-19  line trend increases: Consumer Sentiment decreases without gaining back much what it has lost from the original high point of 18. The U.S. Consumer sentiment is  low because times are hard due to the hardships instigated by COVID-19. The second observation represented here is that the Blue Mid-Range car sales line seem to parallel with the Green Consumer Sentiment line. It appears that both decrease and increase at the same points in time.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Nationally Historic events due to COVID-19, have influenced Consumer Sentiment for Buying Vehicles such as Mid-Range Cars.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16</a:t>
            </a:fld>
            <a:endParaRPr lang="en-US"/>
          </a:p>
        </p:txBody>
      </p:sp>
    </p:spTree>
    <p:extLst>
      <p:ext uri="{BB962C8B-B14F-4D97-AF65-F5344CB8AC3E}">
        <p14:creationId xmlns:p14="http://schemas.microsoft.com/office/powerpoint/2010/main" val="294371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Car manufacturers live and die on consumer sentiment and the consumers’ ability to buy a car.</a:t>
            </a:r>
          </a:p>
          <a:p>
            <a:pPr marL="0" indent="0">
              <a:buNone/>
            </a:pPr>
            <a:endParaRPr lang="en-US" sz="1200" dirty="0">
              <a:solidFill>
                <a:schemeClr val="tx1"/>
              </a:solidFill>
            </a:endParaRPr>
          </a:p>
          <a:p>
            <a:pPr marL="0" indent="0">
              <a:buNone/>
            </a:pPr>
            <a:r>
              <a:rPr lang="en-US" sz="1200" dirty="0">
                <a:solidFill>
                  <a:schemeClr val="tx1"/>
                </a:solidFill>
              </a:rPr>
              <a:t>In 2019 the U.S. had record low unemployment, robust consumer sentiment, and low interest rates. For most, the economy was thriving.</a:t>
            </a:r>
          </a:p>
          <a:p>
            <a:pPr marL="0" indent="0">
              <a:buNone/>
            </a:pPr>
            <a:endParaRPr lang="en-US" sz="1200" dirty="0">
              <a:solidFill>
                <a:schemeClr val="tx1"/>
              </a:solidFill>
            </a:endParaRPr>
          </a:p>
          <a:p>
            <a:pPr marL="0" indent="0">
              <a:buNone/>
            </a:pPr>
            <a:r>
              <a:rPr lang="en-US" sz="1200" dirty="0">
                <a:solidFill>
                  <a:schemeClr val="tx1"/>
                </a:solidFill>
              </a:rPr>
              <a:t>2020 brought COVID-19 and with it a change in public policies. Businesses were shuttered. Unemployment hit record highs. Consumer sentiment plummeted along with interest rates.</a:t>
            </a:r>
          </a:p>
          <a:p>
            <a:pPr marL="0" indent="0">
              <a:buNone/>
            </a:pPr>
            <a:endParaRPr lang="en-US" sz="1200" dirty="0">
              <a:solidFill>
                <a:schemeClr val="tx1"/>
              </a:solidFill>
            </a:endParaRPr>
          </a:p>
          <a:p>
            <a:pPr marL="0" indent="0">
              <a:buNone/>
            </a:pPr>
            <a:r>
              <a:rPr lang="en-US" sz="1200" dirty="0">
                <a:solidFill>
                  <a:schemeClr val="tx1"/>
                </a:solidFill>
              </a:rPr>
              <a:t>Let’s take a look at how auto manufacturers fared and how their sales changed.</a:t>
            </a:r>
          </a:p>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2</a:t>
            </a:fld>
            <a:endParaRPr lang="en-US"/>
          </a:p>
        </p:txBody>
      </p:sp>
    </p:spTree>
    <p:extLst>
      <p:ext uri="{BB962C8B-B14F-4D97-AF65-F5344CB8AC3E}">
        <p14:creationId xmlns:p14="http://schemas.microsoft.com/office/powerpoint/2010/main" val="56507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400" dirty="0">
                <a:latin typeface="Daytona" panose="020B0604030500040204" pitchFamily="34" charset="0"/>
              </a:rPr>
              <a:t>During the eve of the new year 2020, January becomes a significant month because the US restricts travel to China to prevent a deadly virus from spreading to our shores. This is the lowest point in the bar graph for 0 positive covid-19 cases for the U.S.</a:t>
            </a:r>
          </a:p>
          <a:p>
            <a:pPr>
              <a:lnSpc>
                <a:spcPct val="150000"/>
              </a:lnSpc>
            </a:pPr>
            <a:endParaRPr lang="en-US" sz="2400" dirty="0">
              <a:latin typeface="Daytona" panose="020B0604030500040204" pitchFamily="34" charset="0"/>
            </a:endParaRPr>
          </a:p>
          <a:p>
            <a:pPr>
              <a:lnSpc>
                <a:spcPct val="150000"/>
              </a:lnSpc>
            </a:pPr>
            <a:r>
              <a:rPr lang="en-US" sz="2400" dirty="0">
                <a:latin typeface="Daytona" panose="020B0604030500040204" pitchFamily="34" charset="0"/>
              </a:rPr>
              <a:t>In March there were three significant events: </a:t>
            </a:r>
          </a:p>
          <a:p>
            <a:pPr>
              <a:lnSpc>
                <a:spcPct val="150000"/>
              </a:lnSpc>
            </a:pPr>
            <a:r>
              <a:rPr lang="en-US" sz="2400" dirty="0">
                <a:latin typeface="Daytona" panose="020B0604030500040204" pitchFamily="34" charset="0"/>
              </a:rPr>
              <a:t>The President declares a National Emergency, The U.S. led the world in confirmed cases with 17,734 positive covid-19 cases for the day, and Trump signed a stimulus bill into law.. </a:t>
            </a:r>
          </a:p>
          <a:p>
            <a:pPr>
              <a:lnSpc>
                <a:spcPct val="150000"/>
              </a:lnSpc>
            </a:pPr>
            <a:endParaRPr lang="en-US" sz="2400" dirty="0">
              <a:latin typeface="Daytona" panose="020B0604030500040204" pitchFamily="34" charset="0"/>
            </a:endParaRPr>
          </a:p>
          <a:p>
            <a:pPr>
              <a:lnSpc>
                <a:spcPct val="150000"/>
              </a:lnSpc>
            </a:pPr>
            <a:r>
              <a:rPr lang="en-US" sz="2400" dirty="0">
                <a:latin typeface="Daytona" panose="020B0604030500040204" pitchFamily="34" charset="0"/>
              </a:rPr>
              <a:t>In April - Millions lost their jobs …the question for many…Will I be able to afford food, rent, mortgage, the basic necessities, much less a car?  </a:t>
            </a:r>
          </a:p>
          <a:p>
            <a:pPr>
              <a:lnSpc>
                <a:spcPct val="150000"/>
              </a:lnSpc>
            </a:pPr>
            <a:endParaRPr lang="en-US" sz="2400" dirty="0">
              <a:latin typeface="Daytona" panose="020B0604030500040204" pitchFamily="34" charset="0"/>
            </a:endParaRPr>
          </a:p>
          <a:p>
            <a:pPr>
              <a:lnSpc>
                <a:spcPct val="150000"/>
              </a:lnSpc>
            </a:pPr>
            <a:r>
              <a:rPr lang="en-US" sz="2400" dirty="0">
                <a:latin typeface="Daytona" panose="020B0604030500040204" pitchFamily="34" charset="0"/>
              </a:rPr>
              <a:t>The bar graph illustrates a roller coaster of positive increase cases per day…reaching a peak in mid April and July. </a:t>
            </a:r>
            <a:r>
              <a:rPr lang="en-US" sz="2400" b="0" dirty="0">
                <a:latin typeface="Daytona" panose="020B0604030500040204" pitchFamily="34" charset="0"/>
              </a:rPr>
              <a:t>At the end of September there is an increase of cases per day </a:t>
            </a:r>
            <a:r>
              <a:rPr lang="en-US" sz="2400" dirty="0">
                <a:latin typeface="Daytona" panose="020B0604030500040204" pitchFamily="34" charset="0"/>
              </a:rPr>
              <a:t>for the U.S. leading to a subsequent spike </a:t>
            </a:r>
            <a:r>
              <a:rPr lang="en-US" sz="2400" b="1" dirty="0">
                <a:latin typeface="Daytona" panose="020B0604030500040204" pitchFamily="34" charset="0"/>
              </a:rPr>
              <a:t>(CLICK-MOUSE) </a:t>
            </a:r>
            <a:r>
              <a:rPr lang="en-US" sz="2400" dirty="0">
                <a:latin typeface="Daytona" panose="020B0604030500040204" pitchFamily="34" charset="0"/>
              </a:rPr>
              <a:t>of the last day recorded for this project – December 11, 2020, for the staggering number of one-day positive cases of 232,105.</a:t>
            </a:r>
          </a:p>
          <a:p>
            <a:pPr>
              <a:lnSpc>
                <a:spcPct val="150000"/>
              </a:lnSpc>
            </a:pPr>
            <a:endParaRPr lang="en-US" sz="2400" dirty="0">
              <a:latin typeface="Daytona" panose="020B0604030500040204" pitchFamily="34" charset="0"/>
            </a:endParaRPr>
          </a:p>
          <a:p>
            <a:pPr>
              <a:lnSpc>
                <a:spcPct val="150000"/>
              </a:lnSpc>
            </a:pPr>
            <a:r>
              <a:rPr lang="en-US" sz="2400" dirty="0">
                <a:latin typeface="Daytona" panose="020B0604030500040204" pitchFamily="34" charset="0"/>
              </a:rPr>
              <a:t>And STILL have we reached a Peak? </a:t>
            </a:r>
            <a:r>
              <a:rPr lang="en-US" sz="1200" b="1" dirty="0">
                <a:latin typeface="Daytona" panose="020B0604030500040204" pitchFamily="34" charset="0"/>
              </a:rPr>
              <a:t>(CLICK-MOUSE)</a:t>
            </a:r>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3</a:t>
            </a:fld>
            <a:endParaRPr lang="en-US"/>
          </a:p>
        </p:txBody>
      </p:sp>
    </p:spTree>
    <p:extLst>
      <p:ext uri="{BB962C8B-B14F-4D97-AF65-F5344CB8AC3E}">
        <p14:creationId xmlns:p14="http://schemas.microsoft.com/office/powerpoint/2010/main" val="153486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Daytona" panose="020B0604030500040204" pitchFamily="34" charset="0"/>
              </a:rPr>
              <a:t>…And our National story is still unfolding…take a look at the number of cases per state. </a:t>
            </a:r>
            <a:r>
              <a:rPr lang="en-US" sz="1200" b="1" dirty="0">
                <a:latin typeface="Daytona" panose="020B0604030500040204" pitchFamily="34" charset="0"/>
              </a:rPr>
              <a:t>(CLICK-MOUSE)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none"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Daytona" panose="020B0604030500040204" pitchFamily="34" charset="0"/>
              </a:rPr>
              <a:t>Heavily populated states like California, Florida, and Texas, surpass the ONE Million mark for the year…and closely following are states like Illinois and New York. </a:t>
            </a:r>
            <a:r>
              <a:rPr lang="en-US" sz="1200" b="1" dirty="0">
                <a:latin typeface="Daytona" panose="020B0604030500040204" pitchFamily="34" charset="0"/>
              </a:rPr>
              <a:t>(CLICK-MOUSE)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Daytona" panose="020B0604030500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dirty="0">
              <a:latin typeface="Daytona" panose="020B0604030500040204" pitchFamily="34" charset="0"/>
            </a:endParaRPr>
          </a:p>
          <a:p>
            <a:endParaRPr lang="en-US" dirty="0"/>
          </a:p>
        </p:txBody>
      </p:sp>
      <p:sp>
        <p:nvSpPr>
          <p:cNvPr id="4" name="Slide Number Placeholder 3"/>
          <p:cNvSpPr>
            <a:spLocks noGrp="1"/>
          </p:cNvSpPr>
          <p:nvPr>
            <p:ph type="sldNum" sz="quarter" idx="5"/>
          </p:nvPr>
        </p:nvSpPr>
        <p:spPr/>
        <p:txBody>
          <a:bodyPr/>
          <a:lstStyle/>
          <a:p>
            <a:fld id="{D2D5C390-E10A-E540-AEFD-9E7829CEF80B}" type="slidenum">
              <a:rPr lang="en-US" smtClean="0"/>
              <a:t>4</a:t>
            </a:fld>
            <a:endParaRPr lang="en-US"/>
          </a:p>
        </p:txBody>
      </p:sp>
    </p:spTree>
    <p:extLst>
      <p:ext uri="{BB962C8B-B14F-4D97-AF65-F5344CB8AC3E}">
        <p14:creationId xmlns:p14="http://schemas.microsoft.com/office/powerpoint/2010/main" val="48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1F803-B3B3-4224-A2F3-0AFEC70F5041}" type="slidenum">
              <a:rPr lang="en-US" smtClean="0"/>
              <a:t>5</a:t>
            </a:fld>
            <a:endParaRPr lang="en-US"/>
          </a:p>
        </p:txBody>
      </p:sp>
    </p:spTree>
    <p:extLst>
      <p:ext uri="{BB962C8B-B14F-4D97-AF65-F5344CB8AC3E}">
        <p14:creationId xmlns:p14="http://schemas.microsoft.com/office/powerpoint/2010/main" val="57152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857926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96045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580908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29449-BE99-4233-88C7-D6DE25DA8CF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8713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29449-BE99-4233-88C7-D6DE25DA8CF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66134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29449-BE99-4233-88C7-D6DE25DA8CF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3711057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29449-BE99-4233-88C7-D6DE25DA8CF6}" type="datetimeFigureOut">
              <a:rPr lang="en-US" smtClean="0"/>
              <a:t>12/27/2020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135580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29449-BE99-4233-88C7-D6DE25DA8CF6}" type="datetimeFigureOut">
              <a:rPr lang="en-US" smtClean="0"/>
              <a:t>12/27/2020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233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29449-BE99-4233-88C7-D6DE25DA8CF6}" type="datetimeFigureOut">
              <a:rPr lang="en-US" smtClean="0"/>
              <a:t>12/27/2020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13605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41776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29449-BE99-4233-88C7-D6DE25DA8CF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1323E-203E-40C5-8BA5-734478889E91}" type="slidenum">
              <a:rPr lang="en-US" smtClean="0"/>
              <a:t>‹#›</a:t>
            </a:fld>
            <a:endParaRPr lang="en-US"/>
          </a:p>
        </p:txBody>
      </p:sp>
    </p:spTree>
    <p:extLst>
      <p:ext uri="{BB962C8B-B14F-4D97-AF65-F5344CB8AC3E}">
        <p14:creationId xmlns:p14="http://schemas.microsoft.com/office/powerpoint/2010/main" val="206980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129449-BE99-4233-88C7-D6DE25DA8CF6}" type="datetimeFigureOut">
              <a:rPr lang="en-US" smtClean="0"/>
              <a:t>12/27/2020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1323E-203E-40C5-8BA5-734478889E91}" type="slidenum">
              <a:rPr lang="en-US" smtClean="0"/>
              <a:t>‹#›</a:t>
            </a:fld>
            <a:endParaRPr lang="en-US"/>
          </a:p>
        </p:txBody>
      </p:sp>
    </p:spTree>
    <p:extLst>
      <p:ext uri="{BB962C8B-B14F-4D97-AF65-F5344CB8AC3E}">
        <p14:creationId xmlns:p14="http://schemas.microsoft.com/office/powerpoint/2010/main" val="3616589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covidtracking.com/data/api" TargetMode="External"/><Relationship Id="rId4" Type="http://schemas.openxmlformats.org/officeDocument/2006/relationships/hyperlink" Target="https://www.quandl.com/data/UMICH/SOC38-University-of-Michigan-Consumer-Survey-Reasons-for-Opinions-for-Buying-Conditions-for-Vehicl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covidtracking.com/data/ap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OVID-19's historic economic impact, in the U.S. and abroad | Hub">
            <a:extLst>
              <a:ext uri="{FF2B5EF4-FFF2-40B4-BE49-F238E27FC236}">
                <a16:creationId xmlns:a16="http://schemas.microsoft.com/office/drawing/2014/main" id="{C181D88F-7660-E94F-9DF1-07D3B1108EB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9172" r="-1" b="6537"/>
          <a:stretch/>
        </p:blipFill>
        <p:spPr bwMode="auto">
          <a:xfrm>
            <a:off x="15240" y="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FBEC5E1-FC78-6C4D-8A69-6A9BC70C28A6}"/>
              </a:ext>
            </a:extLst>
          </p:cNvPr>
          <p:cNvSpPr txBox="1"/>
          <p:nvPr/>
        </p:nvSpPr>
        <p:spPr>
          <a:xfrm>
            <a:off x="2428920" y="5263471"/>
            <a:ext cx="11956176" cy="984885"/>
          </a:xfrm>
          <a:prstGeom prst="rect">
            <a:avLst/>
          </a:prstGeom>
          <a:noFill/>
        </p:spPr>
        <p:txBody>
          <a:bodyPr wrap="square" rtlCol="0">
            <a:spAutoFit/>
          </a:bodyPr>
          <a:lstStyle/>
          <a:p>
            <a:endParaRPr lang="en-US" dirty="0"/>
          </a:p>
          <a:p>
            <a:r>
              <a:rPr lang="en-US" sz="4000" b="1" dirty="0">
                <a:solidFill>
                  <a:srgbClr val="FFFFFF"/>
                </a:solidFill>
                <a:latin typeface="Arial Black" panose="020B0604020202020204" pitchFamily="34" charset="0"/>
                <a:cs typeface="Arial Black" panose="020B0604020202020204" pitchFamily="34" charset="0"/>
              </a:rPr>
              <a:t>YEAR of Reckoning: COVID-19 ?</a:t>
            </a:r>
            <a:endParaRPr lang="en-US" sz="4000" b="1" dirty="0">
              <a:latin typeface="Arial Black" panose="020B0604020202020204" pitchFamily="34" charset="0"/>
              <a:cs typeface="Arial Black" panose="020B0604020202020204" pitchFamily="34" charset="0"/>
            </a:endParaRPr>
          </a:p>
        </p:txBody>
      </p:sp>
      <p:sp>
        <p:nvSpPr>
          <p:cNvPr id="6" name="TextBox 5">
            <a:extLst>
              <a:ext uri="{FF2B5EF4-FFF2-40B4-BE49-F238E27FC236}">
                <a16:creationId xmlns:a16="http://schemas.microsoft.com/office/drawing/2014/main" id="{5662D4AD-DDE6-494D-8687-A75E09474C3E}"/>
              </a:ext>
            </a:extLst>
          </p:cNvPr>
          <p:cNvSpPr txBox="1"/>
          <p:nvPr/>
        </p:nvSpPr>
        <p:spPr>
          <a:xfrm>
            <a:off x="1153426" y="5048027"/>
            <a:ext cx="6287193" cy="1200329"/>
          </a:xfrm>
          <a:prstGeom prst="rect">
            <a:avLst/>
          </a:prstGeom>
          <a:noFill/>
        </p:spPr>
        <p:txBody>
          <a:bodyPr wrap="square" rtlCol="0">
            <a:spAutoFit/>
          </a:bodyPr>
          <a:lstStyle/>
          <a:p>
            <a:r>
              <a:rPr lang="en-US" sz="3200" b="1" dirty="0">
                <a:solidFill>
                  <a:schemeClr val="bg1"/>
                </a:solidFill>
                <a:latin typeface="Arial Black" panose="020B0604020202020204" pitchFamily="34" charset="0"/>
                <a:cs typeface="Arial Black" panose="020B0604020202020204" pitchFamily="34" charset="0"/>
              </a:rPr>
              <a:t>Has 2020 become a…</a:t>
            </a:r>
          </a:p>
          <a:p>
            <a:endParaRPr lang="en-US" sz="4000" dirty="0"/>
          </a:p>
        </p:txBody>
      </p:sp>
    </p:spTree>
    <p:extLst>
      <p:ext uri="{BB962C8B-B14F-4D97-AF65-F5344CB8AC3E}">
        <p14:creationId xmlns:p14="http://schemas.microsoft.com/office/powerpoint/2010/main" val="35237438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0A80EA-8D2E-4387-AE65-45E2F7170A27}"/>
              </a:ext>
            </a:extLst>
          </p:cNvPr>
          <p:cNvPicPr>
            <a:picLocks noChangeAspect="1"/>
          </p:cNvPicPr>
          <p:nvPr/>
        </p:nvPicPr>
        <p:blipFill>
          <a:blip r:embed="rId2"/>
          <a:stretch>
            <a:fillRect/>
          </a:stretch>
        </p:blipFill>
        <p:spPr>
          <a:xfrm>
            <a:off x="308658" y="0"/>
            <a:ext cx="11574684" cy="6858000"/>
          </a:xfrm>
          <a:prstGeom prst="rect">
            <a:avLst/>
          </a:prstGeom>
        </p:spPr>
      </p:pic>
    </p:spTree>
    <p:extLst>
      <p:ext uri="{BB962C8B-B14F-4D97-AF65-F5344CB8AC3E}">
        <p14:creationId xmlns:p14="http://schemas.microsoft.com/office/powerpoint/2010/main" val="307811520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8603DD6-576B-4F27-B7A4-F50C1E46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85" y="380210"/>
            <a:ext cx="11608230" cy="609758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A7A8CBA-D556-404B-B1C6-5AC7F0C38837}"/>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289312" y="-335708"/>
            <a:ext cx="12770624" cy="7529416"/>
          </a:xfrm>
          <a:prstGeom prst="rect">
            <a:avLst/>
          </a:prstGeom>
        </p:spPr>
      </p:pic>
      <p:sp>
        <p:nvSpPr>
          <p:cNvPr id="183" name="Google Shape;183;p14"/>
          <p:cNvSpPr txBox="1"/>
          <p:nvPr/>
        </p:nvSpPr>
        <p:spPr>
          <a:xfrm>
            <a:off x="2787098" y="428671"/>
            <a:ext cx="6617804" cy="517060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4400"/>
              <a:buFont typeface="Arial"/>
              <a:buNone/>
            </a:pPr>
            <a:r>
              <a:rPr lang="en-US" sz="4400" i="0" u="none" strike="noStrike" cap="none" dirty="0">
                <a:solidFill>
                  <a:srgbClr val="000000"/>
                </a:solidFill>
                <a:latin typeface="Arial" panose="020B0604020202020204" pitchFamily="34" charset="0"/>
                <a:ea typeface="Calibri"/>
                <a:cs typeface="Arial" panose="020B0604020202020204" pitchFamily="34" charset="0"/>
                <a:sym typeface="Calibri"/>
              </a:rPr>
              <a:t>Retail investors have accounted for as much as 25% of the stock market's activity amid coronavirus-driven volatility.</a:t>
            </a:r>
            <a:endParaRPr dirty="0">
              <a:latin typeface="Arial" panose="020B0604020202020204" pitchFamily="34" charset="0"/>
              <a:cs typeface="Arial" panose="020B0604020202020204" pitchFamily="34" charset="0"/>
            </a:endParaRPr>
          </a:p>
        </p:txBody>
      </p:sp>
      <p:sp>
        <p:nvSpPr>
          <p:cNvPr id="184" name="Google Shape;184;p14"/>
          <p:cNvSpPr txBox="1"/>
          <p:nvPr/>
        </p:nvSpPr>
        <p:spPr>
          <a:xfrm>
            <a:off x="0" y="6150154"/>
            <a:ext cx="838365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dirty="0">
                <a:solidFill>
                  <a:srgbClr val="000000"/>
                </a:solidFill>
                <a:latin typeface="Arial Black" panose="020B0A04020102020204" pitchFamily="34" charset="0"/>
                <a:ea typeface="Calibri"/>
                <a:cs typeface="Arial" panose="020B0604020202020204" pitchFamily="34" charset="0"/>
                <a:sym typeface="Calibri"/>
              </a:rPr>
              <a:t>Effect on </a:t>
            </a:r>
            <a:r>
              <a:rPr lang="en-US" sz="4000" b="1" dirty="0">
                <a:solidFill>
                  <a:srgbClr val="000000"/>
                </a:solidFill>
                <a:latin typeface="Arial Black" panose="020B0A04020102020204" pitchFamily="34" charset="0"/>
                <a:ea typeface="Calibri"/>
                <a:cs typeface="Arial" panose="020B0604020202020204" pitchFamily="34" charset="0"/>
                <a:sym typeface="Calibri"/>
              </a:rPr>
              <a:t>the Stock Market</a:t>
            </a:r>
            <a:r>
              <a:rPr lang="en-US" sz="4000" b="1" i="0" u="none" strike="noStrike" cap="none" dirty="0">
                <a:solidFill>
                  <a:srgbClr val="FFFFFF"/>
                </a:solidFill>
                <a:latin typeface="Arial Black" panose="020B0A04020102020204" pitchFamily="34" charset="0"/>
                <a:ea typeface="Calibri"/>
                <a:cs typeface="Arial" panose="020B0604020202020204" pitchFamily="34" charset="0"/>
                <a:sym typeface="Calibri"/>
              </a:rPr>
              <a:t> </a:t>
            </a:r>
            <a:endParaRPr sz="4000" dirty="0">
              <a:solidFill>
                <a:schemeClr val="dk1"/>
              </a:solidFill>
              <a:latin typeface="Arial Black" panose="020B0A040201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90" name="Google Shape;190;p15" descr="Chart, line chart&#10;&#10;Description automatically generated"/>
          <p:cNvPicPr preferRelativeResize="0"/>
          <p:nvPr/>
        </p:nvPicPr>
        <p:blipFill rotWithShape="1">
          <a:blip r:embed="rId3">
            <a:alphaModFix/>
          </a:blip>
          <a:srcRect/>
          <a:stretch/>
        </p:blipFill>
        <p:spPr>
          <a:xfrm>
            <a:off x="413603" y="113544"/>
            <a:ext cx="7443896" cy="6630911"/>
          </a:xfrm>
          <a:prstGeom prst="rect">
            <a:avLst/>
          </a:prstGeom>
          <a:noFill/>
          <a:ln>
            <a:noFill/>
          </a:ln>
        </p:spPr>
      </p:pic>
      <p:sp>
        <p:nvSpPr>
          <p:cNvPr id="3" name="TextBox 2">
            <a:extLst>
              <a:ext uri="{FF2B5EF4-FFF2-40B4-BE49-F238E27FC236}">
                <a16:creationId xmlns:a16="http://schemas.microsoft.com/office/drawing/2014/main" id="{AF74A44B-EEFE-4E1A-B8EB-8902AB058B6E}"/>
              </a:ext>
            </a:extLst>
          </p:cNvPr>
          <p:cNvSpPr txBox="1"/>
          <p:nvPr/>
        </p:nvSpPr>
        <p:spPr>
          <a:xfrm>
            <a:off x="8109285" y="788874"/>
            <a:ext cx="3110082" cy="4785926"/>
          </a:xfrm>
          <a:prstGeom prst="rect">
            <a:avLst/>
          </a:prstGeom>
          <a:noFill/>
        </p:spPr>
        <p:txBody>
          <a:bodyPr wrap="none" rtlCol="0">
            <a:spAutoFit/>
          </a:bodyPr>
          <a:lstStyle/>
          <a:p>
            <a:pPr algn="ctr">
              <a:spcAft>
                <a:spcPts val="1200"/>
              </a:spcAft>
            </a:pPr>
            <a:r>
              <a:rPr lang="en-US" sz="3500" dirty="0">
                <a:latin typeface="Arial Black" panose="020B0A04020102020204" pitchFamily="34" charset="0"/>
              </a:rPr>
              <a:t>Consumer</a:t>
            </a:r>
          </a:p>
          <a:p>
            <a:pPr algn="ctr">
              <a:spcAft>
                <a:spcPts val="1200"/>
              </a:spcAft>
            </a:pPr>
            <a:r>
              <a:rPr lang="en-US" sz="3500" dirty="0">
                <a:latin typeface="Arial Black" panose="020B0A04020102020204" pitchFamily="34" charset="0"/>
              </a:rPr>
              <a:t>Sentiment</a:t>
            </a:r>
          </a:p>
          <a:p>
            <a:pPr algn="ctr">
              <a:spcAft>
                <a:spcPts val="1200"/>
              </a:spcAft>
            </a:pPr>
            <a:r>
              <a:rPr lang="en-US" sz="3500" dirty="0">
                <a:solidFill>
                  <a:schemeClr val="accent1">
                    <a:lumMod val="60000"/>
                    <a:lumOff val="40000"/>
                  </a:schemeClr>
                </a:solidFill>
                <a:latin typeface="Arial Black" panose="020B0A04020102020204" pitchFamily="34" charset="0"/>
              </a:rPr>
              <a:t>vs</a:t>
            </a:r>
          </a:p>
          <a:p>
            <a:pPr algn="ctr">
              <a:spcAft>
                <a:spcPts val="1200"/>
              </a:spcAft>
            </a:pPr>
            <a:r>
              <a:rPr lang="en-US" sz="3500" dirty="0">
                <a:latin typeface="Arial Black" panose="020B0A04020102020204" pitchFamily="34" charset="0"/>
              </a:rPr>
              <a:t>Auto</a:t>
            </a:r>
          </a:p>
          <a:p>
            <a:pPr algn="ctr">
              <a:spcAft>
                <a:spcPts val="1200"/>
              </a:spcAft>
            </a:pPr>
            <a:r>
              <a:rPr lang="en-US" sz="3500" dirty="0">
                <a:latin typeface="Arial Black" panose="020B0A04020102020204" pitchFamily="34" charset="0"/>
              </a:rPr>
              <a:t>Segment</a:t>
            </a:r>
          </a:p>
          <a:p>
            <a:pPr algn="ctr">
              <a:spcAft>
                <a:spcPts val="1200"/>
              </a:spcAft>
            </a:pPr>
            <a:r>
              <a:rPr lang="en-US" sz="3500" dirty="0">
                <a:latin typeface="Arial Black" panose="020B0A04020102020204" pitchFamily="34" charset="0"/>
              </a:rPr>
              <a:t>Index Stock</a:t>
            </a:r>
          </a:p>
          <a:p>
            <a:pPr algn="ctr">
              <a:spcAft>
                <a:spcPts val="1200"/>
              </a:spcAft>
            </a:pPr>
            <a:r>
              <a:rPr lang="en-US" sz="3500" dirty="0">
                <a:latin typeface="Arial Black" panose="020B0A04020102020204" pitchFamily="34" charset="0"/>
              </a:rPr>
              <a:t>Prices</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p:nvPr/>
        </p:nvSpPr>
        <p:spPr>
          <a:xfrm>
            <a:off x="8091415" y="612865"/>
            <a:ext cx="3902110" cy="5632271"/>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000" b="0" i="0" u="none" strike="noStrike" cap="none" dirty="0">
                <a:solidFill>
                  <a:srgbClr val="000000"/>
                </a:solidFill>
                <a:latin typeface="Arial Black" panose="020B0A04020102020204" pitchFamily="34" charset="0"/>
                <a:ea typeface="Calibri"/>
                <a:cs typeface="Calibri"/>
                <a:sym typeface="Calibri"/>
              </a:rPr>
              <a:t>S&amp;P 500 </a:t>
            </a:r>
          </a:p>
          <a:p>
            <a:pPr marL="0" marR="0" lvl="0" indent="0" algn="ctr" rtl="0">
              <a:lnSpc>
                <a:spcPct val="150000"/>
              </a:lnSpc>
              <a:spcBef>
                <a:spcPts val="0"/>
              </a:spcBef>
              <a:spcAft>
                <a:spcPts val="0"/>
              </a:spcAft>
              <a:buNone/>
            </a:pPr>
            <a:r>
              <a:rPr lang="en-US" sz="4000" b="0" i="0" u="none" strike="noStrike" cap="none" dirty="0">
                <a:solidFill>
                  <a:schemeClr val="accent1">
                    <a:lumMod val="60000"/>
                    <a:lumOff val="40000"/>
                  </a:schemeClr>
                </a:solidFill>
                <a:latin typeface="Arial Black" panose="020B0A04020102020204" pitchFamily="34" charset="0"/>
                <a:ea typeface="Calibri"/>
                <a:cs typeface="Calibri"/>
                <a:sym typeface="Calibri"/>
              </a:rPr>
              <a:t>vs</a:t>
            </a:r>
            <a:br>
              <a:rPr lang="en-US" sz="4000" b="0" i="0" u="none" strike="noStrike" cap="none" dirty="0">
                <a:solidFill>
                  <a:srgbClr val="000000"/>
                </a:solidFill>
                <a:latin typeface="Arial Black" panose="020B0A04020102020204" pitchFamily="34" charset="0"/>
                <a:ea typeface="Calibri"/>
                <a:cs typeface="Calibri"/>
                <a:sym typeface="Calibri"/>
              </a:rPr>
            </a:br>
            <a:r>
              <a:rPr lang="en-US" sz="4000" b="0" i="0" u="none" strike="noStrike" cap="none" dirty="0">
                <a:solidFill>
                  <a:srgbClr val="000000"/>
                </a:solidFill>
                <a:latin typeface="Arial Black" panose="020B0A04020102020204" pitchFamily="34" charset="0"/>
                <a:ea typeface="Calibri"/>
                <a:cs typeface="Calibri"/>
                <a:sym typeface="Calibri"/>
              </a:rPr>
              <a:t>Auto Segment Index Stock Prices</a:t>
            </a:r>
            <a:endParaRPr sz="4000" dirty="0">
              <a:solidFill>
                <a:schemeClr val="dk1"/>
              </a:solidFill>
              <a:latin typeface="Arial Black" panose="020B0A04020102020204" pitchFamily="34" charset="0"/>
              <a:ea typeface="Calibri"/>
              <a:cs typeface="Calibri"/>
              <a:sym typeface="Calibri"/>
            </a:endParaRPr>
          </a:p>
        </p:txBody>
      </p:sp>
      <p:pic>
        <p:nvPicPr>
          <p:cNvPr id="196" name="Google Shape;196;p16" descr="Chart, line chart&#10;&#10;Description automatically generated"/>
          <p:cNvPicPr preferRelativeResize="0"/>
          <p:nvPr/>
        </p:nvPicPr>
        <p:blipFill rotWithShape="1">
          <a:blip r:embed="rId3">
            <a:alphaModFix/>
          </a:blip>
          <a:srcRect/>
          <a:stretch/>
        </p:blipFill>
        <p:spPr>
          <a:xfrm>
            <a:off x="-1" y="0"/>
            <a:ext cx="7698827" cy="6858000"/>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7992024" y="656327"/>
            <a:ext cx="3902110" cy="270839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chemeClr val="dk1"/>
                </a:solidFill>
                <a:latin typeface="Arial Black" panose="020B0A04020102020204" pitchFamily="34" charset="0"/>
                <a:ea typeface="Calibri"/>
                <a:cs typeface="Calibri"/>
                <a:sym typeface="Calibri"/>
              </a:rPr>
              <a:t>S&amp;P 500 Index </a:t>
            </a:r>
          </a:p>
          <a:p>
            <a:pPr marL="0" marR="0" lvl="0" indent="0" algn="ctr" rtl="0">
              <a:spcBef>
                <a:spcPts val="0"/>
              </a:spcBef>
              <a:spcAft>
                <a:spcPts val="0"/>
              </a:spcAft>
              <a:buNone/>
            </a:pPr>
            <a:r>
              <a:rPr lang="en-US" sz="3000" dirty="0">
                <a:solidFill>
                  <a:schemeClr val="accent1">
                    <a:lumMod val="60000"/>
                    <a:lumOff val="40000"/>
                  </a:schemeClr>
                </a:solidFill>
                <a:latin typeface="Arial Black" panose="020B0A04020102020204" pitchFamily="34" charset="0"/>
                <a:ea typeface="Calibri"/>
                <a:cs typeface="Calibri"/>
                <a:sym typeface="Calibri"/>
              </a:rPr>
              <a:t>vs</a:t>
            </a:r>
            <a:r>
              <a:rPr lang="en-US" sz="3000" dirty="0">
                <a:solidFill>
                  <a:schemeClr val="dk1"/>
                </a:solidFill>
                <a:latin typeface="Arial Black" panose="020B0A04020102020204" pitchFamily="34" charset="0"/>
                <a:ea typeface="Calibri"/>
                <a:cs typeface="Calibri"/>
                <a:sym typeface="Calibri"/>
              </a:rPr>
              <a:t> </a:t>
            </a:r>
            <a:endParaRPr sz="3000" dirty="0">
              <a:latin typeface="Arial Black" panose="020B0A04020102020204" pitchFamily="34" charset="0"/>
            </a:endParaRPr>
          </a:p>
          <a:p>
            <a:pPr marL="0" marR="0" lvl="0" indent="0" algn="ctr" rtl="0">
              <a:spcBef>
                <a:spcPts val="0"/>
              </a:spcBef>
              <a:spcAft>
                <a:spcPts val="0"/>
              </a:spcAft>
              <a:buNone/>
            </a:pPr>
            <a:r>
              <a:rPr lang="en-US" sz="3000" dirty="0">
                <a:solidFill>
                  <a:schemeClr val="dk1"/>
                </a:solidFill>
                <a:latin typeface="Arial Black" panose="020B0A04020102020204" pitchFamily="34" charset="0"/>
                <a:ea typeface="Calibri"/>
                <a:cs typeface="Calibri"/>
                <a:sym typeface="Calibri"/>
              </a:rPr>
              <a:t>Luxury AG Index</a:t>
            </a:r>
            <a:endParaRPr sz="3000" dirty="0">
              <a:latin typeface="Arial Black" panose="020B0A04020102020204" pitchFamily="34" charset="0"/>
            </a:endParaRPr>
          </a:p>
          <a:p>
            <a:pPr marL="0" marR="0" lvl="0" indent="0" algn="ctr" rtl="0">
              <a:spcBef>
                <a:spcPts val="0"/>
              </a:spcBef>
              <a:spcAft>
                <a:spcPts val="0"/>
              </a:spcAft>
              <a:buNone/>
            </a:pPr>
            <a:endParaRPr sz="2000" cap="none" dirty="0">
              <a:solidFill>
                <a:schemeClr val="dk1"/>
              </a:solidFill>
              <a:latin typeface="Arial Black" panose="020B0A04020102020204" pitchFamily="34" charset="0"/>
              <a:ea typeface="Calibri"/>
              <a:cs typeface="Calibri"/>
              <a:sym typeface="Calibri"/>
            </a:endParaRPr>
          </a:p>
          <a:p>
            <a:pPr marL="0" marR="0" lvl="0" indent="0" algn="ctr" rtl="0">
              <a:spcBef>
                <a:spcPts val="0"/>
              </a:spcBef>
              <a:spcAft>
                <a:spcPts val="0"/>
              </a:spcAft>
              <a:buNone/>
            </a:pPr>
            <a:br>
              <a:rPr lang="en-US" sz="2000" cap="none" dirty="0">
                <a:solidFill>
                  <a:schemeClr val="dk1"/>
                </a:solidFill>
                <a:latin typeface="Arial Black" panose="020B0A04020102020204" pitchFamily="34" charset="0"/>
                <a:ea typeface="Calibri"/>
                <a:cs typeface="Calibri"/>
                <a:sym typeface="Calibri"/>
              </a:rPr>
            </a:br>
            <a:br>
              <a:rPr lang="en-US" sz="2000" cap="none" dirty="0">
                <a:solidFill>
                  <a:schemeClr val="dk1"/>
                </a:solidFill>
                <a:latin typeface="Arial Black" panose="020B0A04020102020204" pitchFamily="34" charset="0"/>
                <a:ea typeface="Calibri"/>
                <a:cs typeface="Calibri"/>
                <a:sym typeface="Calibri"/>
              </a:rPr>
            </a:br>
            <a:endParaRPr sz="2000" dirty="0">
              <a:solidFill>
                <a:schemeClr val="dk1"/>
              </a:solidFill>
              <a:latin typeface="Arial Black" panose="020B0A04020102020204" pitchFamily="34" charset="0"/>
              <a:ea typeface="Calibri"/>
              <a:cs typeface="Calibri"/>
              <a:sym typeface="Calibri"/>
            </a:endParaRPr>
          </a:p>
        </p:txBody>
      </p:sp>
      <p:pic>
        <p:nvPicPr>
          <p:cNvPr id="203" name="Google Shape;203;p17"/>
          <p:cNvPicPr preferRelativeResize="0"/>
          <p:nvPr/>
        </p:nvPicPr>
        <p:blipFill rotWithShape="1">
          <a:blip r:embed="rId3">
            <a:alphaModFix/>
          </a:blip>
          <a:srcRect/>
          <a:stretch/>
        </p:blipFill>
        <p:spPr>
          <a:xfrm>
            <a:off x="0" y="258417"/>
            <a:ext cx="7777721" cy="6341165"/>
          </a:xfrm>
          <a:prstGeom prst="rect">
            <a:avLst/>
          </a:prstGeom>
          <a:noFill/>
          <a:ln>
            <a:noFill/>
          </a:ln>
        </p:spPr>
      </p:pic>
      <p:sp>
        <p:nvSpPr>
          <p:cNvPr id="2" name="TextBox 1">
            <a:extLst>
              <a:ext uri="{FF2B5EF4-FFF2-40B4-BE49-F238E27FC236}">
                <a16:creationId xmlns:a16="http://schemas.microsoft.com/office/drawing/2014/main" id="{78295BA2-C702-480F-9033-874737662546}"/>
              </a:ext>
            </a:extLst>
          </p:cNvPr>
          <p:cNvSpPr txBox="1"/>
          <p:nvPr/>
        </p:nvSpPr>
        <p:spPr>
          <a:xfrm>
            <a:off x="7992024" y="2527313"/>
            <a:ext cx="3957170" cy="4072269"/>
          </a:xfrm>
          <a:prstGeom prst="rect">
            <a:avLst/>
          </a:prstGeom>
          <a:noFill/>
        </p:spPr>
        <p:txBody>
          <a:bodyPr wrap="square" rtlCol="0">
            <a:spAutoFit/>
          </a:bodyPr>
          <a:lstStyle/>
          <a:p>
            <a:pPr algn="ctr">
              <a:lnSpc>
                <a:spcPct val="150000"/>
              </a:lnSpc>
            </a:pPr>
            <a:r>
              <a:rPr lang="en-US" sz="2500" cap="none" dirty="0">
                <a:solidFill>
                  <a:schemeClr val="dk1"/>
                </a:solidFill>
                <a:latin typeface="Arial Black" panose="020B0A04020102020204" pitchFamily="34" charset="0"/>
                <a:ea typeface="Calibri"/>
                <a:cs typeface="Calibri"/>
                <a:sym typeface="Calibri"/>
              </a:rPr>
              <a:t>Tesla sales fueled the rise of their  stock price and drove the luxury index from flat performance to outpacing the S&amp;P.</a:t>
            </a:r>
            <a:br>
              <a:rPr lang="en-US" sz="2500" cap="none" dirty="0">
                <a:solidFill>
                  <a:schemeClr val="dk1"/>
                </a:solidFill>
                <a:latin typeface="Arial Black" panose="020B0A04020102020204" pitchFamily="34" charset="0"/>
                <a:ea typeface="Calibri"/>
                <a:cs typeface="Calibri"/>
                <a:sym typeface="Calibri"/>
              </a:rPr>
            </a:br>
            <a:endParaRPr lang="en-US" sz="2500"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5E912B3-D07D-114D-AAEB-F63B2CA4A361}"/>
              </a:ext>
            </a:extLst>
          </p:cNvPr>
          <p:cNvPicPr>
            <a:picLocks noChangeAspect="1"/>
          </p:cNvPicPr>
          <p:nvPr/>
        </p:nvPicPr>
        <p:blipFill rotWithShape="1">
          <a:blip r:embed="rId3"/>
          <a:srcRect l="7500" t="6250" r="15500" b="5937"/>
          <a:stretch/>
        </p:blipFill>
        <p:spPr>
          <a:xfrm>
            <a:off x="0" y="648194"/>
            <a:ext cx="12192000" cy="5561611"/>
          </a:xfrm>
          <a:prstGeom prst="rect">
            <a:avLst/>
          </a:prstGeom>
        </p:spPr>
      </p:pic>
      <p:sp>
        <p:nvSpPr>
          <p:cNvPr id="4" name="Rectangle 3">
            <a:extLst>
              <a:ext uri="{FF2B5EF4-FFF2-40B4-BE49-F238E27FC236}">
                <a16:creationId xmlns:a16="http://schemas.microsoft.com/office/drawing/2014/main" id="{FB2431EA-F561-0748-8B3D-A116FBF98E12}"/>
              </a:ext>
            </a:extLst>
          </p:cNvPr>
          <p:cNvSpPr/>
          <p:nvPr/>
        </p:nvSpPr>
        <p:spPr>
          <a:xfrm>
            <a:off x="0" y="357909"/>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6FF15-7050-FF46-A77C-0D356A3486DE}"/>
              </a:ext>
            </a:extLst>
          </p:cNvPr>
          <p:cNvSpPr/>
          <p:nvPr/>
        </p:nvSpPr>
        <p:spPr>
          <a:xfrm>
            <a:off x="0" y="6149111"/>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2B99D7-90ED-C043-97EE-D730A0CF5887}"/>
              </a:ext>
            </a:extLst>
          </p:cNvPr>
          <p:cNvSpPr txBox="1"/>
          <p:nvPr/>
        </p:nvSpPr>
        <p:spPr>
          <a:xfrm>
            <a:off x="152400" y="6439396"/>
            <a:ext cx="7252306" cy="230832"/>
          </a:xfrm>
          <a:prstGeom prst="rect">
            <a:avLst/>
          </a:prstGeom>
          <a:noFill/>
        </p:spPr>
        <p:txBody>
          <a:bodyPr wrap="none" rtlCol="0">
            <a:spAutoFit/>
          </a:bodyPr>
          <a:lstStyle/>
          <a:p>
            <a:r>
              <a:rPr lang="en-US" sz="900" b="1" u="sng" dirty="0">
                <a:solidFill>
                  <a:schemeClr val="bg1">
                    <a:lumMod val="50000"/>
                  </a:schemeClr>
                </a:solidFill>
                <a:hlinkClick r:id="rId4">
                  <a:extLst>
                    <a:ext uri="{A12FA001-AC4F-418D-AE19-62706E023703}">
                      <ahyp:hlinkClr xmlns:ahyp="http://schemas.microsoft.com/office/drawing/2018/hyperlinkcolor" val="tx"/>
                    </a:ext>
                  </a:extLst>
                </a:hlinkClick>
              </a:rPr>
              <a:t>https://www.quandl.com/data/UMICH/SOC38-University-of-Michigan-Consumer-Survey-Reasons-for-Opinions-for-Buying-Conditions-for-Vehicles</a:t>
            </a:r>
            <a:endParaRPr lang="en-US" sz="900" dirty="0">
              <a:solidFill>
                <a:schemeClr val="bg1">
                  <a:lumMod val="50000"/>
                </a:schemeClr>
              </a:solidFill>
            </a:endParaRPr>
          </a:p>
        </p:txBody>
      </p:sp>
      <p:sp>
        <p:nvSpPr>
          <p:cNvPr id="7" name="TextBox 6">
            <a:extLst>
              <a:ext uri="{FF2B5EF4-FFF2-40B4-BE49-F238E27FC236}">
                <a16:creationId xmlns:a16="http://schemas.microsoft.com/office/drawing/2014/main" id="{42038604-28A9-5940-B630-F9727CABE5F2}"/>
              </a:ext>
            </a:extLst>
          </p:cNvPr>
          <p:cNvSpPr txBox="1"/>
          <p:nvPr/>
        </p:nvSpPr>
        <p:spPr>
          <a:xfrm>
            <a:off x="152400" y="6604655"/>
            <a:ext cx="6096000" cy="246221"/>
          </a:xfrm>
          <a:prstGeom prst="rect">
            <a:avLst/>
          </a:prstGeom>
          <a:noFill/>
        </p:spPr>
        <p:txBody>
          <a:bodyPr wrap="square" rtlCol="0">
            <a:spAutoFit/>
          </a:bodyPr>
          <a:lstStyle/>
          <a:p>
            <a:r>
              <a:rPr lang="en-US" sz="1000" b="1" u="sng" dirty="0">
                <a:solidFill>
                  <a:schemeClr val="bg1">
                    <a:lumMod val="50000"/>
                  </a:schemeClr>
                </a:solidFill>
                <a:hlinkClick r:id="rId5">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endParaRPr>
          </a:p>
        </p:txBody>
      </p:sp>
      <p:sp>
        <p:nvSpPr>
          <p:cNvPr id="10" name="Rectangle 9">
            <a:extLst>
              <a:ext uri="{FF2B5EF4-FFF2-40B4-BE49-F238E27FC236}">
                <a16:creationId xmlns:a16="http://schemas.microsoft.com/office/drawing/2014/main" id="{B7207A64-85A7-FC49-B8E7-B71A057F68C3}"/>
              </a:ext>
            </a:extLst>
          </p:cNvPr>
          <p:cNvSpPr/>
          <p:nvPr/>
        </p:nvSpPr>
        <p:spPr>
          <a:xfrm>
            <a:off x="3044658" y="992531"/>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4D2A7A-17AF-5348-A280-4A55800A0E20}"/>
              </a:ext>
            </a:extLst>
          </p:cNvPr>
          <p:cNvSpPr/>
          <p:nvPr/>
        </p:nvSpPr>
        <p:spPr>
          <a:xfrm>
            <a:off x="4438876" y="1018572"/>
            <a:ext cx="57357" cy="4817960"/>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85341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8147-4943-4E9D-A17A-BB422460FCE8}"/>
              </a:ext>
            </a:extLst>
          </p:cNvPr>
          <p:cNvSpPr>
            <a:spLocks noGrp="1"/>
          </p:cNvSpPr>
          <p:nvPr>
            <p:ph type="ctrTitle"/>
          </p:nvPr>
        </p:nvSpPr>
        <p:spPr>
          <a:xfrm>
            <a:off x="881938" y="320675"/>
            <a:ext cx="10428123" cy="1757082"/>
          </a:xfrm>
        </p:spPr>
        <p:txBody>
          <a:bodyPr>
            <a:normAutofit/>
          </a:bodyPr>
          <a:lstStyle/>
          <a:p>
            <a:r>
              <a:rPr lang="en-US" dirty="0">
                <a:latin typeface="Arial" panose="020B0604020202020204" pitchFamily="34" charset="0"/>
                <a:cs typeface="Arial" panose="020B0604020202020204" pitchFamily="34" charset="0"/>
              </a:rPr>
              <a:t>Summary/data methodology</a:t>
            </a:r>
          </a:p>
        </p:txBody>
      </p:sp>
      <p:sp>
        <p:nvSpPr>
          <p:cNvPr id="4" name="Footer Placeholder 3">
            <a:extLst>
              <a:ext uri="{FF2B5EF4-FFF2-40B4-BE49-F238E27FC236}">
                <a16:creationId xmlns:a16="http://schemas.microsoft.com/office/drawing/2014/main" id="{738A522A-6DAB-45DE-8633-182B4A0082BF}"/>
              </a:ext>
            </a:extLst>
          </p:cNvPr>
          <p:cNvSpPr>
            <a:spLocks noGrp="1"/>
          </p:cNvSpPr>
          <p:nvPr>
            <p:ph type="ftr" sz="quarter" idx="11"/>
          </p:nvPr>
        </p:nvSpPr>
        <p:spPr>
          <a:xfrm>
            <a:off x="1675645" y="6172200"/>
            <a:ext cx="7543800" cy="365125"/>
          </a:xfrm>
        </p:spPr>
        <p:txBody>
          <a:bodyPr>
            <a:normAutofit/>
          </a:bodyPr>
          <a:lstStyle/>
          <a:p>
            <a:pPr>
              <a:spcAft>
                <a:spcPts val="600"/>
              </a:spcAft>
            </a:pPr>
            <a:endParaRPr lang="en-US" dirty="0"/>
          </a:p>
        </p:txBody>
      </p:sp>
      <p:sp>
        <p:nvSpPr>
          <p:cNvPr id="5" name="TextBox 4">
            <a:extLst>
              <a:ext uri="{FF2B5EF4-FFF2-40B4-BE49-F238E27FC236}">
                <a16:creationId xmlns:a16="http://schemas.microsoft.com/office/drawing/2014/main" id="{6CEE0A42-6233-46FB-9EB9-848735D718B4}"/>
              </a:ext>
            </a:extLst>
          </p:cNvPr>
          <p:cNvSpPr txBox="1"/>
          <p:nvPr/>
        </p:nvSpPr>
        <p:spPr>
          <a:xfrm>
            <a:off x="1675645" y="2690336"/>
            <a:ext cx="9704901" cy="163121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Possible Data limitations: </a:t>
            </a:r>
          </a:p>
          <a:p>
            <a:pPr marL="285750" indent="-285750">
              <a:buFont typeface="Courier New" panose="02070309020205020404" pitchFamily="49" charset="0"/>
              <a:buChar char="o"/>
            </a:pPr>
            <a:endParaRPr lang="en-US" sz="200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Covid</a:t>
            </a:r>
            <a:r>
              <a:rPr lang="en-US" sz="2000" dirty="0">
                <a:latin typeface="Arial" panose="020B0604020202020204" pitchFamily="34" charset="0"/>
                <a:cs typeface="Arial" panose="020B0604020202020204" pitchFamily="34" charset="0"/>
              </a:rPr>
              <a:t> data could be inaccurate due to governments poor reporting methodology</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Financial analysis as objective price, etc.</a:t>
            </a:r>
          </a:p>
          <a:p>
            <a:pPr marL="285750" indent="-285750">
              <a:buFont typeface="Courier New" panose="02070309020205020404" pitchFamily="49" charset="0"/>
              <a:buChar char="o"/>
            </a:pPr>
            <a:r>
              <a:rPr lang="en-US" sz="2000" dirty="0">
                <a:latin typeface="Arial" panose="020B0604020202020204" pitchFamily="34" charset="0"/>
                <a:cs typeface="Arial" panose="020B0604020202020204" pitchFamily="34" charset="0"/>
              </a:rPr>
              <a:t>	Consumer Sentiment is not an ‘objective’ data but a ‘feeling’ survey. </a:t>
            </a:r>
          </a:p>
        </p:txBody>
      </p:sp>
    </p:spTree>
    <p:extLst>
      <p:ext uri="{BB962C8B-B14F-4D97-AF65-F5344CB8AC3E}">
        <p14:creationId xmlns:p14="http://schemas.microsoft.com/office/powerpoint/2010/main" val="132627227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7346860" y="390878"/>
            <a:ext cx="3657600" cy="58984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Font typeface="Calibri"/>
              <a:buNone/>
            </a:pPr>
            <a:r>
              <a:rPr lang="en-US" sz="2000" b="1" dirty="0">
                <a:latin typeface="Arial" panose="020B0604020202020204" pitchFamily="34" charset="0"/>
                <a:cs typeface="Arial" panose="020B0604020202020204" pitchFamily="34" charset="0"/>
              </a:rPr>
              <a:t>Team 6 Analysts</a:t>
            </a:r>
            <a:endParaRPr sz="2000" b="1" dirty="0">
              <a:latin typeface="Arial" panose="020B0604020202020204" pitchFamily="34" charset="0"/>
              <a:cs typeface="Arial" panose="020B0604020202020204" pitchFamily="34" charset="0"/>
            </a:endParaRPr>
          </a:p>
        </p:txBody>
      </p:sp>
      <p:pic>
        <p:nvPicPr>
          <p:cNvPr id="209" name="Google Shape;209;p18" descr="A person wearing a uniform&#10;&#10;Description automatically generated with low confidence"/>
          <p:cNvPicPr preferRelativeResize="0">
            <a:picLocks noGrp="1"/>
          </p:cNvPicPr>
          <p:nvPr>
            <p:ph type="body" idx="1"/>
          </p:nvPr>
        </p:nvPicPr>
        <p:blipFill rotWithShape="1">
          <a:blip r:embed="rId3">
            <a:alphaModFix/>
          </a:blip>
          <a:srcRect/>
          <a:stretch/>
        </p:blipFill>
        <p:spPr>
          <a:xfrm>
            <a:off x="1032436" y="5065713"/>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0" name="Google Shape;210;p18"/>
          <p:cNvSpPr txBox="1">
            <a:spLocks noGrp="1"/>
          </p:cNvSpPr>
          <p:nvPr>
            <p:ph type="body" idx="2"/>
          </p:nvPr>
        </p:nvSpPr>
        <p:spPr>
          <a:xfrm>
            <a:off x="7085010" y="1101278"/>
            <a:ext cx="4627796" cy="1323439"/>
          </a:xfrm>
          <a:prstGeom prst="rect">
            <a:avLst/>
          </a:prstGeom>
          <a:noFill/>
          <a:ln>
            <a:noFill/>
          </a:ln>
        </p:spPr>
        <p:txBody>
          <a:bodyPr spcFirstLastPara="1" wrap="square" lIns="91425" tIns="45700" rIns="91425" bIns="45700" anchor="t" anchorCtr="0">
            <a:normAutofit/>
          </a:bodyPr>
          <a:lstStyle/>
          <a:p>
            <a:pPr marL="0" lvl="0" indent="0" rtl="0">
              <a:lnSpc>
                <a:spcPct val="90000"/>
              </a:lnSpc>
              <a:spcBef>
                <a:spcPts val="0"/>
              </a:spcBef>
              <a:spcAft>
                <a:spcPts val="0"/>
              </a:spcAft>
              <a:buClr>
                <a:schemeClr val="lt2"/>
              </a:buClr>
              <a:buSzPts val="1600"/>
              <a:buNone/>
            </a:pPr>
            <a:r>
              <a:rPr lang="en-US" sz="1800" dirty="0">
                <a:latin typeface="Arial" panose="020B0604020202020204" pitchFamily="34" charset="0"/>
                <a:cs typeface="Arial" panose="020B0604020202020204" pitchFamily="34" charset="0"/>
              </a:rPr>
              <a:t>Team 6 Analytical Group uses data to explain how world and national events affect the financial markets. </a:t>
            </a:r>
          </a:p>
          <a:p>
            <a:pPr marL="0" lvl="0" indent="0" rtl="0">
              <a:lnSpc>
                <a:spcPct val="90000"/>
              </a:lnSpc>
              <a:spcBef>
                <a:spcPts val="0"/>
              </a:spcBef>
              <a:spcAft>
                <a:spcPts val="0"/>
              </a:spcAft>
              <a:buClr>
                <a:schemeClr val="lt2"/>
              </a:buClr>
              <a:buSzPts val="1600"/>
              <a:buNone/>
            </a:pPr>
            <a:endParaRPr lang="en-US" dirty="0">
              <a:latin typeface="Arial" panose="020B0604020202020204" pitchFamily="34" charset="0"/>
              <a:cs typeface="Arial" panose="020B0604020202020204" pitchFamily="34" charset="0"/>
            </a:endParaRPr>
          </a:p>
          <a:p>
            <a:pPr marL="0" lvl="0" indent="0" rtl="0">
              <a:lnSpc>
                <a:spcPct val="90000"/>
              </a:lnSpc>
              <a:spcBef>
                <a:spcPts val="0"/>
              </a:spcBef>
              <a:spcAft>
                <a:spcPts val="0"/>
              </a:spcAft>
              <a:buClr>
                <a:schemeClr val="lt2"/>
              </a:buClr>
              <a:buSzPts val="1600"/>
              <a:buNone/>
            </a:pPr>
            <a:r>
              <a:rPr lang="en-US" dirty="0">
                <a:latin typeface="Arial" panose="020B0604020202020204" pitchFamily="34" charset="0"/>
                <a:cs typeface="Arial" panose="020B0604020202020204" pitchFamily="34" charset="0"/>
              </a:rPr>
              <a:t>Contact us for your next research project.</a:t>
            </a:r>
            <a:endParaRPr dirty="0">
              <a:latin typeface="Arial" panose="020B0604020202020204" pitchFamily="34" charset="0"/>
              <a:cs typeface="Arial" panose="020B0604020202020204" pitchFamily="34" charset="0"/>
            </a:endParaRPr>
          </a:p>
          <a:p>
            <a:pPr marL="285750" lvl="0" indent="-184150" algn="ctr" rtl="0">
              <a:lnSpc>
                <a:spcPct val="90000"/>
              </a:lnSpc>
              <a:spcBef>
                <a:spcPts val="1000"/>
              </a:spcBef>
              <a:spcAft>
                <a:spcPts val="0"/>
              </a:spcAft>
              <a:buClr>
                <a:schemeClr val="lt2"/>
              </a:buClr>
              <a:buSzPts val="1600"/>
              <a:buFont typeface="Noto Sans Symbols"/>
              <a:buNone/>
            </a:pPr>
            <a:endParaRPr dirty="0">
              <a:latin typeface="Arial" panose="020B0604020202020204" pitchFamily="34" charset="0"/>
              <a:cs typeface="Arial" panose="020B0604020202020204" pitchFamily="34" charset="0"/>
            </a:endParaRPr>
          </a:p>
          <a:p>
            <a:pPr marL="0" lvl="0" indent="0" algn="ctr" rtl="0">
              <a:lnSpc>
                <a:spcPct val="90000"/>
              </a:lnSpc>
              <a:spcBef>
                <a:spcPts val="1000"/>
              </a:spcBef>
              <a:spcAft>
                <a:spcPts val="0"/>
              </a:spcAft>
              <a:buClr>
                <a:schemeClr val="lt2"/>
              </a:buClr>
              <a:buSzPts val="2400"/>
              <a:buNone/>
            </a:pPr>
            <a:endParaRPr dirty="0">
              <a:latin typeface="Arial" panose="020B0604020202020204" pitchFamily="34" charset="0"/>
              <a:cs typeface="Arial" panose="020B0604020202020204" pitchFamily="34" charset="0"/>
            </a:endParaRPr>
          </a:p>
        </p:txBody>
      </p:sp>
      <p:pic>
        <p:nvPicPr>
          <p:cNvPr id="211" name="Google Shape;211;p18"/>
          <p:cNvPicPr preferRelativeResize="0"/>
          <p:nvPr/>
        </p:nvPicPr>
        <p:blipFill rotWithShape="1">
          <a:blip r:embed="rId4">
            <a:alphaModFix/>
          </a:blip>
          <a:srcRect/>
          <a:stretch/>
        </p:blipFill>
        <p:spPr>
          <a:xfrm>
            <a:off x="479193" y="3673210"/>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2" name="Google Shape;212;p18"/>
          <p:cNvPicPr preferRelativeResize="0"/>
          <p:nvPr/>
        </p:nvPicPr>
        <p:blipFill rotWithShape="1">
          <a:blip r:embed="rId5">
            <a:alphaModFix/>
          </a:blip>
          <a:srcRect/>
          <a:stretch/>
        </p:blipFill>
        <p:spPr>
          <a:xfrm>
            <a:off x="1032437" y="2148945"/>
            <a:ext cx="1106487"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213" name="Google Shape;213;p18" descr="A person with a beard&#10;&#10;Description automatically generated with low confidence"/>
          <p:cNvPicPr preferRelativeResize="0"/>
          <p:nvPr/>
        </p:nvPicPr>
        <p:blipFill rotWithShape="1">
          <a:blip r:embed="rId6">
            <a:alphaModFix/>
          </a:blip>
          <a:srcRect/>
          <a:stretch/>
        </p:blipFill>
        <p:spPr>
          <a:xfrm>
            <a:off x="479194" y="685800"/>
            <a:ext cx="1150944" cy="1106487"/>
          </a:xfrm>
          <a:prstGeom prst="ellipse">
            <a:avLst/>
          </a:prstGeom>
          <a:noFill/>
          <a:ln w="63500" cap="rnd" cmpd="sng">
            <a:solidFill>
              <a:schemeClr val="lt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214" name="Google Shape;214;p18"/>
          <p:cNvSpPr txBox="1"/>
          <p:nvPr/>
        </p:nvSpPr>
        <p:spPr>
          <a:xfrm>
            <a:off x="2138923" y="685800"/>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Luis Fernando Ruiz delves into government data and highlights what we need to know.</a:t>
            </a:r>
            <a:endParaRPr sz="1600" dirty="0">
              <a:latin typeface="Arial" panose="020B0604020202020204" pitchFamily="34" charset="0"/>
              <a:cs typeface="Arial" panose="020B0604020202020204" pitchFamily="34" charset="0"/>
            </a:endParaRPr>
          </a:p>
        </p:txBody>
      </p:sp>
      <p:sp>
        <p:nvSpPr>
          <p:cNvPr id="215" name="Google Shape;215;p18"/>
          <p:cNvSpPr txBox="1"/>
          <p:nvPr/>
        </p:nvSpPr>
        <p:spPr>
          <a:xfrm>
            <a:off x="2507223" y="2040468"/>
            <a:ext cx="3322077" cy="132343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Phillecia Qualls is our automotive sector guru and keeps an eye on who is  in front of the pack and who has been left on the side of the road.</a:t>
            </a:r>
            <a:endParaRPr sz="1600">
              <a:latin typeface="Arial" panose="020B0604020202020204" pitchFamily="34" charset="0"/>
              <a:cs typeface="Arial" panose="020B0604020202020204" pitchFamily="34" charset="0"/>
            </a:endParaRPr>
          </a:p>
        </p:txBody>
      </p:sp>
      <p:sp>
        <p:nvSpPr>
          <p:cNvPr id="216" name="Google Shape;216;p18"/>
          <p:cNvSpPr txBox="1"/>
          <p:nvPr/>
        </p:nvSpPr>
        <p:spPr>
          <a:xfrm>
            <a:off x="2138922" y="3560598"/>
            <a:ext cx="3322077" cy="1077218"/>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a:solidFill>
                  <a:schemeClr val="dk1"/>
                </a:solidFill>
                <a:latin typeface="Arial" panose="020B0604020202020204" pitchFamily="34" charset="0"/>
                <a:ea typeface="Calibri"/>
                <a:cs typeface="Arial" panose="020B0604020202020204" pitchFamily="34" charset="0"/>
                <a:sym typeface="Calibri"/>
              </a:rPr>
              <a:t>Karen Pearson is our healthcare sector guru and offers us a prognosis of the factors and the players in this space.</a:t>
            </a:r>
            <a:endParaRPr sz="1600">
              <a:latin typeface="Arial" panose="020B0604020202020204" pitchFamily="34" charset="0"/>
              <a:cs typeface="Arial" panose="020B0604020202020204" pitchFamily="34" charset="0"/>
            </a:endParaRPr>
          </a:p>
        </p:txBody>
      </p:sp>
      <p:sp>
        <p:nvSpPr>
          <p:cNvPr id="217" name="Google Shape;217;p18"/>
          <p:cNvSpPr txBox="1"/>
          <p:nvPr/>
        </p:nvSpPr>
        <p:spPr>
          <a:xfrm>
            <a:off x="2507222" y="5065713"/>
            <a:ext cx="3322077" cy="83095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600" dirty="0">
                <a:solidFill>
                  <a:schemeClr val="dk1"/>
                </a:solidFill>
                <a:latin typeface="Arial" panose="020B0604020202020204" pitchFamily="34" charset="0"/>
                <a:ea typeface="Calibri"/>
                <a:cs typeface="Arial" panose="020B0604020202020204" pitchFamily="34" charset="0"/>
                <a:sym typeface="Calibri"/>
              </a:rPr>
              <a:t>Dana Woodruff tracks the stock market’s reactions to news and events… what happened and why.</a:t>
            </a:r>
            <a:endParaRPr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D4F3236-27BF-4B4F-86E8-A6EDB658F5CF}"/>
              </a:ext>
            </a:extLst>
          </p:cNvPr>
          <p:cNvSpPr txBox="1"/>
          <p:nvPr/>
        </p:nvSpPr>
        <p:spPr>
          <a:xfrm>
            <a:off x="7440868" y="2552386"/>
            <a:ext cx="3469581" cy="3477875"/>
          </a:xfrm>
          <a:prstGeom prst="rect">
            <a:avLst/>
          </a:prstGeom>
          <a:noFill/>
        </p:spPr>
        <p:txBody>
          <a:bodyPr wrap="square" rtlCol="0">
            <a:spAutoFit/>
          </a:bodyPr>
          <a:lstStyle/>
          <a:p>
            <a:pPr algn="ctr"/>
            <a:r>
              <a:rPr lang="en-US" sz="2200" b="1" dirty="0">
                <a:latin typeface="Arial" panose="020B0604020202020204" pitchFamily="34" charset="0"/>
                <a:cs typeface="Arial" panose="020B0604020202020204" pitchFamily="34" charset="0"/>
              </a:rPr>
              <a:t>Methodology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is sourced from best known origin.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Data cleaned including tasks like removing null values, changing data type and removing unnecessary rows and columns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Calculations are made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Indexes are composed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Visualizations created</a:t>
            </a:r>
          </a:p>
          <a:p>
            <a:pPr marL="285750" indent="-285750">
              <a:buFont typeface="Wingdings" panose="05000000000000000000" pitchFamily="2" charset="2"/>
              <a:buChar char="§"/>
            </a:pPr>
            <a:endParaRPr lang="en-US"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body" idx="1"/>
          </p:nvPr>
        </p:nvSpPr>
        <p:spPr>
          <a:xfrm>
            <a:off x="284747" y="341592"/>
            <a:ext cx="11430000" cy="6143429"/>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Data sources:</a:t>
            </a:r>
            <a:br>
              <a:rPr lang="en-US" sz="1600" dirty="0">
                <a:latin typeface="Arial" panose="020B0604020202020204" pitchFamily="34" charset="0"/>
                <a:cs typeface="Arial" panose="020B0604020202020204" pitchFamily="34" charset="0"/>
              </a:rPr>
            </a:b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Https://www.Truecar.Com/prices-new</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https://global.Toyota/en/ir/library/sec/</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https://www.Fcagroup.Com/enus/investors/financial_regulatory/pages/latest_financial_results.Aspx</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https://www.Treasury.Gov/resource-center/datachartcenter/interestrates/pages/textview.Aspx?Data=billratesyear&amp;year=2020</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https://www.Quandl.Com/data/UMICH/soc38-university-of-michigan-consumer-survey-reasons-for-opinions-for-buying-conditions-for-vehicles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https://covidtracking.Com/data/api</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https://www.Bls.Gov/charts/employment-situation/civilian-unemployment-rate.Htm</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https://markets.Businessinsider.Com/news/stocks/retail-investors-quarter-of-stock-market-coronavirus-volatility-trading-citadel-2020-7-1029382035#:~:text=retail%20investors%20now%20account%20for,the%20market's%20trades%20in%202019.</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Https://www.Goodcarbadcar.Net/</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https://www.Volkswagenag.Com/presence/investorrelation/publications/interimreports/2020/q3_2020_e.Pdf</a:t>
            </a:r>
          </a:p>
          <a:p>
            <a:pPr marL="0" lvl="0" indent="0" algn="l" rtl="0">
              <a:lnSpc>
                <a:spcPct val="150000"/>
              </a:lnSpc>
              <a:spcBef>
                <a:spcPts val="0"/>
              </a:spcBef>
              <a:spcAft>
                <a:spcPts val="0"/>
              </a:spcAft>
              <a:buClr>
                <a:schemeClr val="dk1"/>
              </a:buClr>
              <a:buSzPts val="1995"/>
              <a:buNone/>
            </a:pPr>
            <a:r>
              <a:rPr lang="en-US" sz="1600" dirty="0">
                <a:latin typeface="Arial" panose="020B0604020202020204" pitchFamily="34" charset="0"/>
                <a:cs typeface="Arial" panose="020B0604020202020204" pitchFamily="34" charset="0"/>
              </a:rPr>
              <a:t>https://www.nytimes.com/article/coronavirus-timeline.html</a:t>
            </a:r>
            <a:br>
              <a:rPr lang="en-US" sz="1600" dirty="0">
                <a:latin typeface="Arial" panose="020B0604020202020204" pitchFamily="34" charset="0"/>
                <a:cs typeface="Arial" panose="020B0604020202020204" pitchFamily="34" charset="0"/>
              </a:rPr>
            </a:br>
            <a:endParaRPr sz="1600" dirty="0">
              <a:latin typeface="Arial" panose="020B0604020202020204" pitchFamily="34" charset="0"/>
              <a:cs typeface="Arial" panose="020B0604020202020204" pitchFamily="34" charset="0"/>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135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AC743B-CA6B-4945-B68F-A620C19206F6}"/>
              </a:ext>
            </a:extLst>
          </p:cNvPr>
          <p:cNvSpPr txBox="1"/>
          <p:nvPr/>
        </p:nvSpPr>
        <p:spPr>
          <a:xfrm>
            <a:off x="160763" y="241794"/>
            <a:ext cx="3314680" cy="5847755"/>
          </a:xfrm>
          <a:prstGeom prst="rect">
            <a:avLst/>
          </a:prstGeom>
          <a:noFill/>
        </p:spPr>
        <p:txBody>
          <a:bodyPr wrap="square">
            <a:spAutoFit/>
          </a:bodyPr>
          <a:lstStyle/>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Car manufacturers live and die on consumer sentiment and the consumers’ ability to buy a car.</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In 2019 the U.S. had record low unemployment, robust consumer sentiment, and low interest rates. For most, the economy was thriving.</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2020 brought COVID-19 and with it a change in public policies. Businesses were shuttered. Unemployment hit record highs. Consumer sentiment plummeted along with interest rates.</a:t>
            </a:r>
          </a:p>
          <a:p>
            <a:pPr marL="285750" indent="-285750">
              <a:buFont typeface="Arial" panose="020B0604020202020204" pitchFamily="34" charset="0"/>
              <a:buChar char="•"/>
            </a:pPr>
            <a:endParaRPr lang="en-US" sz="17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700" dirty="0">
                <a:solidFill>
                  <a:schemeClr val="tx1"/>
                </a:solidFill>
                <a:latin typeface="Arial" panose="020B0604020202020204" pitchFamily="34" charset="0"/>
                <a:cs typeface="Arial" panose="020B0604020202020204" pitchFamily="34" charset="0"/>
              </a:rPr>
              <a:t>Let’s take a look at how auto manufacturers fared and how their sales changed.</a:t>
            </a:r>
          </a:p>
        </p:txBody>
      </p:sp>
      <p:sp>
        <p:nvSpPr>
          <p:cNvPr id="5" name="Title 1">
            <a:extLst>
              <a:ext uri="{FF2B5EF4-FFF2-40B4-BE49-F238E27FC236}">
                <a16:creationId xmlns:a16="http://schemas.microsoft.com/office/drawing/2014/main" id="{D51614AD-04C0-4517-B602-86DA04968488}"/>
              </a:ext>
            </a:extLst>
          </p:cNvPr>
          <p:cNvSpPr txBox="1">
            <a:spLocks/>
          </p:cNvSpPr>
          <p:nvPr/>
        </p:nvSpPr>
        <p:spPr>
          <a:xfrm>
            <a:off x="4452014" y="5409508"/>
            <a:ext cx="7739986" cy="683285"/>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Arial Black" panose="020B0A04020102020204" pitchFamily="34" charset="0"/>
                <a:cs typeface="Arial" panose="020B0604020202020204" pitchFamily="34" charset="0"/>
              </a:rPr>
              <a:t>Covid-19 and its effect on new car sales.</a:t>
            </a:r>
          </a:p>
        </p:txBody>
      </p:sp>
      <p:pic>
        <p:nvPicPr>
          <p:cNvPr id="9" name="Picture 8" descr="Map&#10;&#10;Description automatically generated">
            <a:extLst>
              <a:ext uri="{FF2B5EF4-FFF2-40B4-BE49-F238E27FC236}">
                <a16:creationId xmlns:a16="http://schemas.microsoft.com/office/drawing/2014/main" id="{1AF06BF1-54FE-A543-80C0-6F612771B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485" y="241794"/>
            <a:ext cx="8709515" cy="4913313"/>
          </a:xfrm>
          <a:prstGeom prst="rect">
            <a:avLst/>
          </a:prstGeom>
        </p:spPr>
      </p:pic>
    </p:spTree>
    <p:extLst>
      <p:ext uri="{BB962C8B-B14F-4D97-AF65-F5344CB8AC3E}">
        <p14:creationId xmlns:p14="http://schemas.microsoft.com/office/powerpoint/2010/main" val="386444105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chart&#10;&#10;Description automatically generated">
            <a:extLst>
              <a:ext uri="{FF2B5EF4-FFF2-40B4-BE49-F238E27FC236}">
                <a16:creationId xmlns:a16="http://schemas.microsoft.com/office/drawing/2014/main" id="{E51EB34D-D2DE-F84C-B824-F588E6D6861E}"/>
              </a:ext>
            </a:extLst>
          </p:cNvPr>
          <p:cNvPicPr>
            <a:picLocks noChangeAspect="1"/>
          </p:cNvPicPr>
          <p:nvPr/>
        </p:nvPicPr>
        <p:blipFill rotWithShape="1">
          <a:blip r:embed="rId3"/>
          <a:srcRect l="11229" t="1242" r="5618" b="1242"/>
          <a:stretch/>
        </p:blipFill>
        <p:spPr>
          <a:xfrm>
            <a:off x="0" y="1223"/>
            <a:ext cx="12192000" cy="6574936"/>
          </a:xfrm>
          <a:prstGeom prst="rect">
            <a:avLst/>
          </a:prstGeom>
        </p:spPr>
      </p:pic>
      <p:sp>
        <p:nvSpPr>
          <p:cNvPr id="13" name="Rectangle 12">
            <a:extLst>
              <a:ext uri="{FF2B5EF4-FFF2-40B4-BE49-F238E27FC236}">
                <a16:creationId xmlns:a16="http://schemas.microsoft.com/office/drawing/2014/main" id="{0DD7314D-4CFF-D346-8045-6AAD8542915C}"/>
              </a:ext>
            </a:extLst>
          </p:cNvPr>
          <p:cNvSpPr/>
          <p:nvPr/>
        </p:nvSpPr>
        <p:spPr>
          <a:xfrm>
            <a:off x="0" y="0"/>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A997BB-35D8-B14B-9803-C7CF9EDC56C6}"/>
              </a:ext>
            </a:extLst>
          </p:cNvPr>
          <p:cNvSpPr/>
          <p:nvPr/>
        </p:nvSpPr>
        <p:spPr>
          <a:xfrm>
            <a:off x="0" y="6217701"/>
            <a:ext cx="12192000" cy="333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6FF4A99-B70F-7841-A689-06C35E5E6365}"/>
              </a:ext>
            </a:extLst>
          </p:cNvPr>
          <p:cNvSpPr txBox="1"/>
          <p:nvPr/>
        </p:nvSpPr>
        <p:spPr>
          <a:xfrm>
            <a:off x="167640" y="6574936"/>
            <a:ext cx="2338124" cy="246221"/>
          </a:xfrm>
          <a:prstGeom prst="rect">
            <a:avLst/>
          </a:prstGeom>
          <a:noFill/>
        </p:spPr>
        <p:txBody>
          <a:bodyPr wrap="square" rtlCol="0">
            <a:spAutoFit/>
          </a:bodyPr>
          <a:lstStyle/>
          <a:p>
            <a:r>
              <a:rPr lang="en-US" sz="1000" b="1" u="sng" dirty="0">
                <a:solidFill>
                  <a:schemeClr val="bg1">
                    <a:lumMod val="50000"/>
                    <a:alpha val="71000"/>
                  </a:schemeClr>
                </a:solidFill>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alpha val="71000"/>
                </a:schemeClr>
              </a:solidFill>
            </a:endParaRPr>
          </a:p>
        </p:txBody>
      </p:sp>
      <p:sp>
        <p:nvSpPr>
          <p:cNvPr id="2" name="TextBox 1">
            <a:extLst>
              <a:ext uri="{FF2B5EF4-FFF2-40B4-BE49-F238E27FC236}">
                <a16:creationId xmlns:a16="http://schemas.microsoft.com/office/drawing/2014/main" id="{6A3CF2A5-D0B2-F84A-8A96-E556ECC199CB}"/>
              </a:ext>
            </a:extLst>
          </p:cNvPr>
          <p:cNvSpPr txBox="1"/>
          <p:nvPr/>
        </p:nvSpPr>
        <p:spPr>
          <a:xfrm>
            <a:off x="3060366" y="2376746"/>
            <a:ext cx="2098231"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17,734</a:t>
            </a:r>
          </a:p>
        </p:txBody>
      </p:sp>
      <p:sp>
        <p:nvSpPr>
          <p:cNvPr id="7" name="TextBox 6">
            <a:extLst>
              <a:ext uri="{FF2B5EF4-FFF2-40B4-BE49-F238E27FC236}">
                <a16:creationId xmlns:a16="http://schemas.microsoft.com/office/drawing/2014/main" id="{887A27E8-591B-A74F-BFA8-0B5766F0DC65}"/>
              </a:ext>
            </a:extLst>
          </p:cNvPr>
          <p:cNvSpPr txBox="1"/>
          <p:nvPr/>
        </p:nvSpPr>
        <p:spPr>
          <a:xfrm>
            <a:off x="5084483" y="227743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28,045</a:t>
            </a:r>
          </a:p>
        </p:txBody>
      </p:sp>
      <p:sp>
        <p:nvSpPr>
          <p:cNvPr id="8" name="TextBox 7">
            <a:extLst>
              <a:ext uri="{FF2B5EF4-FFF2-40B4-BE49-F238E27FC236}">
                <a16:creationId xmlns:a16="http://schemas.microsoft.com/office/drawing/2014/main" id="{F9CEC958-242C-6541-8EB8-BFDEAC665ABF}"/>
              </a:ext>
            </a:extLst>
          </p:cNvPr>
          <p:cNvSpPr txBox="1"/>
          <p:nvPr/>
        </p:nvSpPr>
        <p:spPr>
          <a:xfrm>
            <a:off x="407533" y="3513672"/>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13,949</a:t>
            </a:r>
          </a:p>
        </p:txBody>
      </p:sp>
      <p:sp>
        <p:nvSpPr>
          <p:cNvPr id="9" name="TextBox 8">
            <a:extLst>
              <a:ext uri="{FF2B5EF4-FFF2-40B4-BE49-F238E27FC236}">
                <a16:creationId xmlns:a16="http://schemas.microsoft.com/office/drawing/2014/main" id="{05E17E7A-5913-D647-9FFD-2892BE3ADF18}"/>
              </a:ext>
            </a:extLst>
          </p:cNvPr>
          <p:cNvSpPr txBox="1"/>
          <p:nvPr/>
        </p:nvSpPr>
        <p:spPr>
          <a:xfrm>
            <a:off x="9525575" y="686654"/>
            <a:ext cx="2553419" cy="74304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232,105</a:t>
            </a:r>
          </a:p>
        </p:txBody>
      </p:sp>
      <p:sp>
        <p:nvSpPr>
          <p:cNvPr id="10" name="TextBox 9">
            <a:extLst>
              <a:ext uri="{FF2B5EF4-FFF2-40B4-BE49-F238E27FC236}">
                <a16:creationId xmlns:a16="http://schemas.microsoft.com/office/drawing/2014/main" id="{8B28423E-435F-DF4C-B90C-112D964991A4}"/>
              </a:ext>
            </a:extLst>
          </p:cNvPr>
          <p:cNvSpPr txBox="1"/>
          <p:nvPr/>
        </p:nvSpPr>
        <p:spPr>
          <a:xfrm>
            <a:off x="220482" y="4126807"/>
            <a:ext cx="902035"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0</a:t>
            </a:r>
          </a:p>
        </p:txBody>
      </p:sp>
      <p:sp>
        <p:nvSpPr>
          <p:cNvPr id="11" name="TextBox 10">
            <a:extLst>
              <a:ext uri="{FF2B5EF4-FFF2-40B4-BE49-F238E27FC236}">
                <a16:creationId xmlns:a16="http://schemas.microsoft.com/office/drawing/2014/main" id="{87AD4C64-B4CA-3348-8CE7-DBD9C2A2ACDA}"/>
              </a:ext>
            </a:extLst>
          </p:cNvPr>
          <p:cNvSpPr txBox="1"/>
          <p:nvPr/>
        </p:nvSpPr>
        <p:spPr>
          <a:xfrm>
            <a:off x="7388669" y="1501000"/>
            <a:ext cx="2098231" cy="5307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57,603</a:t>
            </a:r>
          </a:p>
        </p:txBody>
      </p:sp>
      <p:cxnSp>
        <p:nvCxnSpPr>
          <p:cNvPr id="25" name="Straight Arrow Connector 24">
            <a:extLst>
              <a:ext uri="{FF2B5EF4-FFF2-40B4-BE49-F238E27FC236}">
                <a16:creationId xmlns:a16="http://schemas.microsoft.com/office/drawing/2014/main" id="{EA528871-19F9-B74D-98DC-6F1097FF8B12}"/>
              </a:ext>
            </a:extLst>
          </p:cNvPr>
          <p:cNvCxnSpPr>
            <a:cxnSpLocks/>
          </p:cNvCxnSpPr>
          <p:nvPr/>
        </p:nvCxnSpPr>
        <p:spPr>
          <a:xfrm flipV="1">
            <a:off x="9074989" y="1355234"/>
            <a:ext cx="1430691" cy="3085619"/>
          </a:xfrm>
          <a:prstGeom prst="straightConnector1">
            <a:avLst/>
          </a:prstGeom>
          <a:ln w="114300">
            <a:solidFill>
              <a:srgbClr val="C00000"/>
            </a:solidFill>
            <a:tailEnd type="triangle"/>
          </a:ln>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6B29AFE5-AD8C-CA44-AC59-B6AB497BD9FE}"/>
              </a:ext>
            </a:extLst>
          </p:cNvPr>
          <p:cNvCxnSpPr>
            <a:cxnSpLocks/>
          </p:cNvCxnSpPr>
          <p:nvPr/>
        </p:nvCxnSpPr>
        <p:spPr>
          <a:xfrm>
            <a:off x="618658" y="4265915"/>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E2CBA9-8937-4E4A-B370-DBB352D22B86}"/>
              </a:ext>
            </a:extLst>
          </p:cNvPr>
          <p:cNvCxnSpPr>
            <a:cxnSpLocks/>
          </p:cNvCxnSpPr>
          <p:nvPr/>
        </p:nvCxnSpPr>
        <p:spPr>
          <a:xfrm>
            <a:off x="352113" y="4739942"/>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3F98F7D-C9D5-934D-A623-021C33C72494}"/>
              </a:ext>
            </a:extLst>
          </p:cNvPr>
          <p:cNvCxnSpPr>
            <a:cxnSpLocks/>
          </p:cNvCxnSpPr>
          <p:nvPr/>
        </p:nvCxnSpPr>
        <p:spPr>
          <a:xfrm>
            <a:off x="3130442" y="3292960"/>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820218-C2F0-4640-8495-EE1147B23F6A}"/>
              </a:ext>
            </a:extLst>
          </p:cNvPr>
          <p:cNvCxnSpPr>
            <a:cxnSpLocks/>
          </p:cNvCxnSpPr>
          <p:nvPr/>
        </p:nvCxnSpPr>
        <p:spPr>
          <a:xfrm>
            <a:off x="5031024" y="3052228"/>
            <a:ext cx="1401871"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5E225C-AE0A-1E47-B222-87C5DBF42E21}"/>
              </a:ext>
            </a:extLst>
          </p:cNvPr>
          <p:cNvCxnSpPr>
            <a:cxnSpLocks/>
          </p:cNvCxnSpPr>
          <p:nvPr/>
        </p:nvCxnSpPr>
        <p:spPr>
          <a:xfrm>
            <a:off x="7417145" y="2314419"/>
            <a:ext cx="140187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A3903D-CB2F-6A40-BFD3-B91557A83369}"/>
              </a:ext>
            </a:extLst>
          </p:cNvPr>
          <p:cNvCxnSpPr>
            <a:cxnSpLocks/>
          </p:cNvCxnSpPr>
          <p:nvPr/>
        </p:nvCxnSpPr>
        <p:spPr>
          <a:xfrm>
            <a:off x="3147068" y="4259544"/>
            <a:ext cx="733277" cy="0"/>
          </a:xfrm>
          <a:prstGeom prst="line">
            <a:avLst/>
          </a:prstGeom>
          <a:ln w="28575">
            <a:solidFill>
              <a:srgbClr val="0C813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128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A05EFA8-0DAC-DC4E-9A17-95A1633C13DA}"/>
              </a:ext>
            </a:extLst>
          </p:cNvPr>
          <p:cNvPicPr>
            <a:picLocks noChangeAspect="1"/>
          </p:cNvPicPr>
          <p:nvPr/>
        </p:nvPicPr>
        <p:blipFill rotWithShape="1">
          <a:blip r:embed="rId3"/>
          <a:srcRect l="6376" t="4063" r="6749" b="3437"/>
          <a:stretch/>
        </p:blipFill>
        <p:spPr>
          <a:xfrm>
            <a:off x="0" y="470405"/>
            <a:ext cx="12192000" cy="5192564"/>
          </a:xfrm>
          <a:prstGeom prst="rect">
            <a:avLst/>
          </a:prstGeom>
        </p:spPr>
      </p:pic>
      <p:sp>
        <p:nvSpPr>
          <p:cNvPr id="4" name="Rectangle 3">
            <a:extLst>
              <a:ext uri="{FF2B5EF4-FFF2-40B4-BE49-F238E27FC236}">
                <a16:creationId xmlns:a16="http://schemas.microsoft.com/office/drawing/2014/main" id="{324EFC88-0908-BE45-B131-F71812E69730}"/>
              </a:ext>
            </a:extLst>
          </p:cNvPr>
          <p:cNvSpPr/>
          <p:nvPr/>
        </p:nvSpPr>
        <p:spPr>
          <a:xfrm>
            <a:off x="0" y="0"/>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B0F2808-4620-264F-A97C-A0934C07606A}"/>
              </a:ext>
            </a:extLst>
          </p:cNvPr>
          <p:cNvSpPr/>
          <p:nvPr/>
        </p:nvSpPr>
        <p:spPr>
          <a:xfrm>
            <a:off x="0" y="5428872"/>
            <a:ext cx="12192000" cy="290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3C9FA4-97EA-6348-B9C2-4BE8A70AA128}"/>
              </a:ext>
            </a:extLst>
          </p:cNvPr>
          <p:cNvSpPr txBox="1"/>
          <p:nvPr/>
        </p:nvSpPr>
        <p:spPr>
          <a:xfrm>
            <a:off x="0" y="6553431"/>
            <a:ext cx="2767781" cy="246221"/>
          </a:xfrm>
          <a:prstGeom prst="rect">
            <a:avLst/>
          </a:prstGeom>
          <a:noFill/>
        </p:spPr>
        <p:txBody>
          <a:bodyPr wrap="square" rtlCol="0">
            <a:spAutoFit/>
          </a:bodyPr>
          <a:lstStyle/>
          <a:p>
            <a:r>
              <a:rPr lang="en-US" sz="1000" b="1" u="sng"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https://covidtracking.com/data/api</a:t>
            </a:r>
            <a:endParaRPr lang="en-US" sz="10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C6B4BFE-7BFD-6A4B-9E3F-90606ABE9F24}"/>
              </a:ext>
            </a:extLst>
          </p:cNvPr>
          <p:cNvSpPr txBox="1"/>
          <p:nvPr/>
        </p:nvSpPr>
        <p:spPr>
          <a:xfrm>
            <a:off x="6528391" y="5749722"/>
            <a:ext cx="5585637" cy="1077218"/>
          </a:xfrm>
          <a:prstGeom prst="rect">
            <a:avLst/>
          </a:prstGeom>
          <a:noFill/>
        </p:spPr>
        <p:txBody>
          <a:bodyPr wrap="square" rtlCol="0">
            <a:spAutoFit/>
          </a:bodyPr>
          <a:lstStyle/>
          <a:p>
            <a:pPr algn="r"/>
            <a:r>
              <a:rPr lang="en-US" sz="2000" dirty="0">
                <a:latin typeface="Arial" panose="020B0604020202020204" pitchFamily="34" charset="0"/>
                <a:cs typeface="Arial" panose="020B0604020202020204" pitchFamily="34" charset="0"/>
              </a:rPr>
              <a:t>…And our National story is still unfolding…</a:t>
            </a:r>
          </a:p>
          <a:p>
            <a:pPr algn="r"/>
            <a:r>
              <a:rPr lang="en-US" sz="2000" dirty="0">
                <a:latin typeface="Arial" panose="020B0604020202020204" pitchFamily="34" charset="0"/>
                <a:cs typeface="Arial" panose="020B0604020202020204" pitchFamily="34" charset="0"/>
              </a:rPr>
              <a:t>take a look at the number of cases per state.</a:t>
            </a:r>
          </a:p>
          <a:p>
            <a:pPr algn="r"/>
            <a:endParaRPr lang="en-US" sz="2400" dirty="0">
              <a:latin typeface="Arial" panose="020B0604020202020204" pitchFamily="34" charset="0"/>
              <a:cs typeface="Arial" panose="020B0604020202020204" pitchFamily="34" charset="0"/>
            </a:endParaRPr>
          </a:p>
        </p:txBody>
      </p:sp>
      <p:pic>
        <p:nvPicPr>
          <p:cNvPr id="8" name="Picture 7" descr="Chart, bar chart&#10;&#10;Description automatically generated">
            <a:extLst>
              <a:ext uri="{FF2B5EF4-FFF2-40B4-BE49-F238E27FC236}">
                <a16:creationId xmlns:a16="http://schemas.microsoft.com/office/drawing/2014/main" id="{B5AC781B-68ED-6741-948F-7D6E018C7CFB}"/>
              </a:ext>
            </a:extLst>
          </p:cNvPr>
          <p:cNvPicPr>
            <a:picLocks noChangeAspect="1"/>
          </p:cNvPicPr>
          <p:nvPr/>
        </p:nvPicPr>
        <p:blipFill rotWithShape="1">
          <a:blip r:embed="rId3"/>
          <a:srcRect l="6376" t="4063" r="6749" b="3437"/>
          <a:stretch/>
        </p:blipFill>
        <p:spPr>
          <a:xfrm>
            <a:off x="0" y="335572"/>
            <a:ext cx="12192000" cy="5192564"/>
          </a:xfrm>
          <a:prstGeom prst="rect">
            <a:avLst/>
          </a:prstGeom>
        </p:spPr>
      </p:pic>
      <p:sp>
        <p:nvSpPr>
          <p:cNvPr id="9" name="TextBox 8">
            <a:extLst>
              <a:ext uri="{FF2B5EF4-FFF2-40B4-BE49-F238E27FC236}">
                <a16:creationId xmlns:a16="http://schemas.microsoft.com/office/drawing/2014/main" id="{D7FAEE4B-A54F-8745-9415-50F393654675}"/>
              </a:ext>
            </a:extLst>
          </p:cNvPr>
          <p:cNvSpPr txBox="1"/>
          <p:nvPr/>
        </p:nvSpPr>
        <p:spPr>
          <a:xfrm>
            <a:off x="1206504" y="455904"/>
            <a:ext cx="13799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California</a:t>
            </a:r>
          </a:p>
        </p:txBody>
      </p:sp>
      <p:sp>
        <p:nvSpPr>
          <p:cNvPr id="10" name="TextBox 9">
            <a:extLst>
              <a:ext uri="{FF2B5EF4-FFF2-40B4-BE49-F238E27FC236}">
                <a16:creationId xmlns:a16="http://schemas.microsoft.com/office/drawing/2014/main" id="{A10AE0C5-A8A9-6743-A59C-0FC016F82F3E}"/>
              </a:ext>
            </a:extLst>
          </p:cNvPr>
          <p:cNvSpPr txBox="1"/>
          <p:nvPr/>
        </p:nvSpPr>
        <p:spPr>
          <a:xfrm>
            <a:off x="2465033" y="1618811"/>
            <a:ext cx="120731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Florida</a:t>
            </a:r>
          </a:p>
        </p:txBody>
      </p:sp>
      <p:sp>
        <p:nvSpPr>
          <p:cNvPr id="11" name="TextBox 10">
            <a:extLst>
              <a:ext uri="{FF2B5EF4-FFF2-40B4-BE49-F238E27FC236}">
                <a16:creationId xmlns:a16="http://schemas.microsoft.com/office/drawing/2014/main" id="{AF732601-EF86-7649-B5E6-02194AAE4612}"/>
              </a:ext>
            </a:extLst>
          </p:cNvPr>
          <p:cNvSpPr txBox="1"/>
          <p:nvPr/>
        </p:nvSpPr>
        <p:spPr>
          <a:xfrm>
            <a:off x="9755032" y="929754"/>
            <a:ext cx="101558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Texas</a:t>
            </a:r>
          </a:p>
        </p:txBody>
      </p:sp>
      <p:cxnSp>
        <p:nvCxnSpPr>
          <p:cNvPr id="12" name="Straight Connector 11">
            <a:extLst>
              <a:ext uri="{FF2B5EF4-FFF2-40B4-BE49-F238E27FC236}">
                <a16:creationId xmlns:a16="http://schemas.microsoft.com/office/drawing/2014/main" id="{6B965E0B-1177-6541-B511-67177732D437}"/>
              </a:ext>
            </a:extLst>
          </p:cNvPr>
          <p:cNvCxnSpPr/>
          <p:nvPr/>
        </p:nvCxnSpPr>
        <p:spPr>
          <a:xfrm>
            <a:off x="850232" y="2197768"/>
            <a:ext cx="10876547" cy="0"/>
          </a:xfrm>
          <a:prstGeom prst="line">
            <a:avLst/>
          </a:prstGeom>
          <a:ln w="15875">
            <a:solidFill>
              <a:schemeClr val="tx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9893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3187EA99-4C8D-452C-8274-9C3C98E4CC87}"/>
              </a:ext>
            </a:extLst>
          </p:cNvPr>
          <p:cNvPicPr>
            <a:picLocks noChangeAspect="1"/>
          </p:cNvPicPr>
          <p:nvPr/>
        </p:nvPicPr>
        <p:blipFill rotWithShape="1">
          <a:blip r:embed="rId3"/>
          <a:srcRect t="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4FB4BF-4E6C-4A8F-96A3-0B85981EB162}"/>
              </a:ext>
            </a:extLst>
          </p:cNvPr>
          <p:cNvSpPr txBox="1"/>
          <p:nvPr/>
        </p:nvSpPr>
        <p:spPr>
          <a:xfrm>
            <a:off x="7980378" y="5797393"/>
            <a:ext cx="4211602" cy="553998"/>
          </a:xfrm>
          <a:prstGeom prst="rect">
            <a:avLst/>
          </a:prstGeom>
          <a:noFill/>
        </p:spPr>
        <p:txBody>
          <a:bodyPr wrap="none" rtlCol="0">
            <a:spAutoFit/>
          </a:bodyPr>
          <a:lstStyle/>
          <a:p>
            <a:r>
              <a:rPr lang="en-US" sz="3000" dirty="0">
                <a:latin typeface="Arial Black" panose="020B0A04020102020204" pitchFamily="34" charset="0"/>
              </a:rPr>
              <a:t>General Conditions</a:t>
            </a:r>
          </a:p>
        </p:txBody>
      </p:sp>
    </p:spTree>
    <p:extLst>
      <p:ext uri="{BB962C8B-B14F-4D97-AF65-F5344CB8AC3E}">
        <p14:creationId xmlns:p14="http://schemas.microsoft.com/office/powerpoint/2010/main" val="140350226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3ACDD060-2F0D-4F42-8C43-66A06EDC7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297831"/>
            <a:ext cx="11704320" cy="6262339"/>
          </a:xfrm>
          <a:prstGeom prst="rect">
            <a:avLst/>
          </a:prstGeom>
        </p:spPr>
      </p:pic>
    </p:spTree>
    <p:extLst>
      <p:ext uri="{BB962C8B-B14F-4D97-AF65-F5344CB8AC3E}">
        <p14:creationId xmlns:p14="http://schemas.microsoft.com/office/powerpoint/2010/main" val="14638212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B579330-6815-4AF9-BE05-93A061CE7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 y="323354"/>
            <a:ext cx="11612880" cy="5919124"/>
          </a:xfrm>
          <a:prstGeom prst="rect">
            <a:avLst/>
          </a:prstGeom>
        </p:spPr>
      </p:pic>
    </p:spTree>
    <p:extLst>
      <p:ext uri="{BB962C8B-B14F-4D97-AF65-F5344CB8AC3E}">
        <p14:creationId xmlns:p14="http://schemas.microsoft.com/office/powerpoint/2010/main" val="171970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E19C044-CA6D-49D4-A645-788AF1F75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99958"/>
            <a:ext cx="11430000" cy="5962684"/>
          </a:xfrm>
          <a:prstGeom prst="rect">
            <a:avLst/>
          </a:prstGeom>
        </p:spPr>
      </p:pic>
    </p:spTree>
    <p:extLst>
      <p:ext uri="{BB962C8B-B14F-4D97-AF65-F5344CB8AC3E}">
        <p14:creationId xmlns:p14="http://schemas.microsoft.com/office/powerpoint/2010/main" val="31530583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5" name="Picture 4" descr="A picture containing bubble chart&#10;&#10;Description automatically generated">
            <a:extLst>
              <a:ext uri="{FF2B5EF4-FFF2-40B4-BE49-F238E27FC236}">
                <a16:creationId xmlns:a16="http://schemas.microsoft.com/office/drawing/2014/main" id="{C2FF02F9-8176-4D70-BDCA-5A050B38F7B4}"/>
              </a:ext>
            </a:extLst>
          </p:cNvPr>
          <p:cNvPicPr>
            <a:picLocks noChangeAspect="1"/>
          </p:cNvPicPr>
          <p:nvPr/>
        </p:nvPicPr>
        <p:blipFill>
          <a:blip r:embed="rId3">
            <a:alphaModFix amt="51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chemeClr val="bg2">
                  <a:tint val="93000"/>
                  <a:satMod val="150000"/>
                  <a:shade val="98000"/>
                  <a:lumMod val="102000"/>
                </a:schemeClr>
              </a:gs>
              <a:gs pos="83000">
                <a:schemeClr val="bg2">
                  <a:tint val="98000"/>
                  <a:satMod val="130000"/>
                  <a:shade val="90000"/>
                  <a:lumMod val="103000"/>
                </a:schemeClr>
              </a:gs>
              <a:gs pos="100000">
                <a:schemeClr val="bg2">
                  <a:shade val="63000"/>
                  <a:satMod val="120000"/>
                </a:schemeClr>
              </a:gs>
            </a:gsLst>
            <a:lin ang="5400000" scaled="0"/>
          </a:gradFill>
        </p:spPr>
      </p:pic>
      <p:sp>
        <p:nvSpPr>
          <p:cNvPr id="163" name="Google Shape;163;p11"/>
          <p:cNvSpPr txBox="1">
            <a:spLocks noGrp="1"/>
          </p:cNvSpPr>
          <p:nvPr>
            <p:ph type="body" idx="2"/>
          </p:nvPr>
        </p:nvSpPr>
        <p:spPr>
          <a:xfrm>
            <a:off x="870097" y="1851900"/>
            <a:ext cx="10451805" cy="91440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4400"/>
              <a:buNone/>
            </a:pPr>
            <a:r>
              <a:rPr lang="en-US" sz="6000" b="1" dirty="0">
                <a:solidFill>
                  <a:schemeClr val="dk1"/>
                </a:solidFill>
                <a:latin typeface="Arial" panose="020B0604020202020204" pitchFamily="34" charset="0"/>
                <a:cs typeface="Arial" panose="020B0604020202020204" pitchFamily="34" charset="0"/>
              </a:rPr>
              <a:t>18% : Average sales decline</a:t>
            </a:r>
            <a:endParaRPr sz="6000" dirty="0">
              <a:solidFill>
                <a:srgbClr val="FFFF00"/>
              </a:solidFill>
              <a:latin typeface="Arial" panose="020B0604020202020204" pitchFamily="34" charset="0"/>
              <a:cs typeface="Arial" panose="020B0604020202020204" pitchFamily="34" charset="0"/>
            </a:endParaRPr>
          </a:p>
        </p:txBody>
      </p:sp>
      <p:sp>
        <p:nvSpPr>
          <p:cNvPr id="164" name="Google Shape;164;p11"/>
          <p:cNvSpPr txBox="1"/>
          <p:nvPr/>
        </p:nvSpPr>
        <p:spPr>
          <a:xfrm>
            <a:off x="870097" y="5544746"/>
            <a:ext cx="554480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dk1"/>
                </a:solidFill>
                <a:latin typeface="Arial" panose="020B0604020202020204" pitchFamily="34" charset="0"/>
                <a:ea typeface="Calibri"/>
                <a:cs typeface="Arial" panose="020B0604020202020204" pitchFamily="34" charset="0"/>
                <a:sym typeface="Calibri"/>
              </a:rPr>
              <a:t>Effect on Car Sales</a:t>
            </a:r>
            <a:endParaRPr sz="40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1515</Words>
  <Application>Microsoft Office PowerPoint</Application>
  <PresentationFormat>Widescreen</PresentationFormat>
  <Paragraphs>128</Paragraphs>
  <Slides>19</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Black</vt:lpstr>
      <vt:lpstr>Calibri</vt:lpstr>
      <vt:lpstr>Calibri Light</vt:lpstr>
      <vt:lpstr>Courier New</vt:lpstr>
      <vt:lpstr>Daytona</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Summary/data methodology</vt:lpstr>
      <vt:lpstr>Team 6 Analysts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and its effect on car sales.</dc:title>
  <dc:creator>Luis Fernando Ruiz</dc:creator>
  <cp:lastModifiedBy>Dana Woodruff</cp:lastModifiedBy>
  <cp:revision>8</cp:revision>
  <dcterms:created xsi:type="dcterms:W3CDTF">2020-12-26T12:49:45Z</dcterms:created>
  <dcterms:modified xsi:type="dcterms:W3CDTF">2020-12-27T18:00:54Z</dcterms:modified>
</cp:coreProperties>
</file>